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5"/>
  </p:sldMasterIdLst>
  <p:notesMasterIdLst>
    <p:notesMasterId r:id="rId45"/>
  </p:notesMasterIdLst>
  <p:sldIdLst>
    <p:sldId id="282" r:id="rId6"/>
    <p:sldId id="283" r:id="rId7"/>
    <p:sldId id="285" r:id="rId8"/>
    <p:sldId id="302" r:id="rId9"/>
    <p:sldId id="286" r:id="rId10"/>
    <p:sldId id="308" r:id="rId11"/>
    <p:sldId id="309" r:id="rId12"/>
    <p:sldId id="310" r:id="rId13"/>
    <p:sldId id="311" r:id="rId14"/>
    <p:sldId id="312" r:id="rId15"/>
    <p:sldId id="313" r:id="rId16"/>
    <p:sldId id="314" r:id="rId17"/>
    <p:sldId id="315" r:id="rId18"/>
    <p:sldId id="318" r:id="rId19"/>
    <p:sldId id="284" r:id="rId20"/>
    <p:sldId id="287" r:id="rId21"/>
    <p:sldId id="288" r:id="rId22"/>
    <p:sldId id="289" r:id="rId23"/>
    <p:sldId id="316" r:id="rId24"/>
    <p:sldId id="317" r:id="rId25"/>
    <p:sldId id="304" r:id="rId26"/>
    <p:sldId id="305" r:id="rId27"/>
    <p:sldId id="306" r:id="rId28"/>
    <p:sldId id="307"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19" r:id="rId42"/>
    <p:sldId id="321" r:id="rId43"/>
    <p:sldId id="320" r:id="rId4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76" d="100"/>
          <a:sy n="176" d="100"/>
        </p:scale>
        <p:origin x="1374" y="192"/>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A822F7-BB7E-4882-A550-8CA16CE9F39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EEB14CC7-3E01-4F5D-BD44-857137C11CE3}">
      <dgm:prSet phldrT="[Text]"/>
      <dgm:spPr/>
      <dgm:t>
        <a:bodyPr/>
        <a:lstStyle/>
        <a:p>
          <a:r>
            <a:rPr lang="en-US" dirty="0" smtClean="0"/>
            <a:t>Transport</a:t>
          </a:r>
          <a:endParaRPr lang="en-US" dirty="0"/>
        </a:p>
      </dgm:t>
    </dgm:pt>
    <dgm:pt modelId="{DF7A9966-913A-422F-BD24-E6E3A674F331}" type="parTrans" cxnId="{74863A1A-6C5E-4926-9889-AE28CB857B55}">
      <dgm:prSet/>
      <dgm:spPr/>
      <dgm:t>
        <a:bodyPr/>
        <a:lstStyle/>
        <a:p>
          <a:endParaRPr lang="en-US"/>
        </a:p>
      </dgm:t>
    </dgm:pt>
    <dgm:pt modelId="{55F653F2-3D97-4537-BDF9-8302A6157D81}" type="sibTrans" cxnId="{74863A1A-6C5E-4926-9889-AE28CB857B55}">
      <dgm:prSet/>
      <dgm:spPr/>
      <dgm:t>
        <a:bodyPr/>
        <a:lstStyle/>
        <a:p>
          <a:endParaRPr lang="en-US"/>
        </a:p>
      </dgm:t>
    </dgm:pt>
    <dgm:pt modelId="{6B60899C-1AAD-4540-9752-BF3873DBAD28}">
      <dgm:prSet phldrT="[Text]"/>
      <dgm:spPr/>
      <dgm:t>
        <a:bodyPr/>
        <a:lstStyle/>
        <a:p>
          <a:r>
            <a:rPr lang="en-US" dirty="0" smtClean="0"/>
            <a:t>Time of Travel</a:t>
          </a:r>
          <a:endParaRPr lang="en-US" dirty="0"/>
        </a:p>
      </dgm:t>
    </dgm:pt>
    <dgm:pt modelId="{57FE851E-4191-4924-AA3A-F5DE9D312E56}" type="parTrans" cxnId="{D2682437-76E3-4DE1-8CA2-393C44D23155}">
      <dgm:prSet/>
      <dgm:spPr/>
      <dgm:t>
        <a:bodyPr/>
        <a:lstStyle/>
        <a:p>
          <a:endParaRPr lang="en-US"/>
        </a:p>
      </dgm:t>
    </dgm:pt>
    <dgm:pt modelId="{AA38F42D-6404-4860-BA04-52786D4A9809}" type="sibTrans" cxnId="{D2682437-76E3-4DE1-8CA2-393C44D23155}">
      <dgm:prSet/>
      <dgm:spPr/>
      <dgm:t>
        <a:bodyPr/>
        <a:lstStyle/>
        <a:p>
          <a:endParaRPr lang="en-US"/>
        </a:p>
      </dgm:t>
    </dgm:pt>
    <dgm:pt modelId="{136FBB83-832F-4E98-A97A-FF8FA645597C}">
      <dgm:prSet phldrT="[Text]"/>
      <dgm:spPr/>
      <dgm:t>
        <a:bodyPr/>
        <a:lstStyle/>
        <a:p>
          <a:r>
            <a:rPr lang="en-US" dirty="0" smtClean="0"/>
            <a:t>Transport Skills Test</a:t>
          </a:r>
          <a:endParaRPr lang="en-US" dirty="0"/>
        </a:p>
      </dgm:t>
    </dgm:pt>
    <dgm:pt modelId="{C32053D0-3BCF-4990-918A-FA4C90DB291D}" type="parTrans" cxnId="{7D6C68F9-4291-41F2-B268-103AB898959C}">
      <dgm:prSet/>
      <dgm:spPr/>
      <dgm:t>
        <a:bodyPr/>
        <a:lstStyle/>
        <a:p>
          <a:endParaRPr lang="en-US"/>
        </a:p>
      </dgm:t>
    </dgm:pt>
    <dgm:pt modelId="{94643A61-0D49-48A0-BB10-CB4F03C2106C}" type="sibTrans" cxnId="{7D6C68F9-4291-41F2-B268-103AB898959C}">
      <dgm:prSet/>
      <dgm:spPr/>
      <dgm:t>
        <a:bodyPr/>
        <a:lstStyle/>
        <a:p>
          <a:endParaRPr lang="en-US"/>
        </a:p>
      </dgm:t>
    </dgm:pt>
    <dgm:pt modelId="{AB3D956A-70EA-4E94-9097-FAE29EB132E3}">
      <dgm:prSet phldrT="[Text]"/>
      <dgm:spPr/>
      <dgm:t>
        <a:bodyPr/>
        <a:lstStyle/>
        <a:p>
          <a:r>
            <a:rPr lang="en-US" dirty="0" smtClean="0"/>
            <a:t>Loading</a:t>
          </a:r>
          <a:endParaRPr lang="en-US" dirty="0"/>
        </a:p>
      </dgm:t>
    </dgm:pt>
    <dgm:pt modelId="{CBCC29AE-0C98-470C-BD82-3BD67C6318B1}" type="parTrans" cxnId="{7FED820E-A63F-4CE0-81E8-646603F6BE3F}">
      <dgm:prSet/>
      <dgm:spPr/>
      <dgm:t>
        <a:bodyPr/>
        <a:lstStyle/>
        <a:p>
          <a:endParaRPr lang="en-US"/>
        </a:p>
      </dgm:t>
    </dgm:pt>
    <dgm:pt modelId="{0301D4B1-C62C-4D8B-84DE-DDA8320C9F73}" type="sibTrans" cxnId="{7FED820E-A63F-4CE0-81E8-646603F6BE3F}">
      <dgm:prSet/>
      <dgm:spPr/>
      <dgm:t>
        <a:bodyPr/>
        <a:lstStyle/>
        <a:p>
          <a:endParaRPr lang="en-US"/>
        </a:p>
      </dgm:t>
    </dgm:pt>
    <dgm:pt modelId="{A2975C56-6EB2-425E-8E16-6B581B66A574}">
      <dgm:prSet phldrT="[Text]"/>
      <dgm:spPr/>
      <dgm:t>
        <a:bodyPr/>
        <a:lstStyle/>
        <a:p>
          <a:r>
            <a:rPr lang="en-US" dirty="0" smtClean="0"/>
            <a:t>Conservative Simulation</a:t>
          </a:r>
          <a:endParaRPr lang="en-US" dirty="0"/>
        </a:p>
      </dgm:t>
    </dgm:pt>
    <dgm:pt modelId="{5ACD3C16-4C05-435D-9667-0956035254AC}" type="parTrans" cxnId="{089E4FDB-D0C3-45C9-912B-C94247429C3E}">
      <dgm:prSet/>
      <dgm:spPr/>
      <dgm:t>
        <a:bodyPr/>
        <a:lstStyle/>
        <a:p>
          <a:endParaRPr lang="en-US"/>
        </a:p>
      </dgm:t>
    </dgm:pt>
    <dgm:pt modelId="{95326BDC-7EAD-47BE-B403-5B98E5D5720D}" type="sibTrans" cxnId="{089E4FDB-D0C3-45C9-912B-C94247429C3E}">
      <dgm:prSet/>
      <dgm:spPr/>
      <dgm:t>
        <a:bodyPr/>
        <a:lstStyle/>
        <a:p>
          <a:endParaRPr lang="en-US"/>
        </a:p>
      </dgm:t>
    </dgm:pt>
    <dgm:pt modelId="{0E1DCA18-1383-4F73-8B60-812A9C8B65D4}">
      <dgm:prSet phldrT="[Text]"/>
      <dgm:spPr/>
      <dgm:t>
        <a:bodyPr/>
        <a:lstStyle/>
        <a:p>
          <a:r>
            <a:rPr lang="en-US" dirty="0" smtClean="0"/>
            <a:t>Dissolved Oxygen</a:t>
          </a:r>
          <a:endParaRPr lang="en-US" dirty="0"/>
        </a:p>
      </dgm:t>
    </dgm:pt>
    <dgm:pt modelId="{32131DEE-C30D-483B-B58A-7FB30589D130}" type="parTrans" cxnId="{E0FC16E4-775C-4EA3-B419-3DF5BEECBF22}">
      <dgm:prSet/>
      <dgm:spPr/>
      <dgm:t>
        <a:bodyPr/>
        <a:lstStyle/>
        <a:p>
          <a:endParaRPr lang="en-US"/>
        </a:p>
      </dgm:t>
    </dgm:pt>
    <dgm:pt modelId="{260445EA-87DC-45C6-B3DD-6CD093CD9849}" type="sibTrans" cxnId="{E0FC16E4-775C-4EA3-B419-3DF5BEECBF22}">
      <dgm:prSet/>
      <dgm:spPr/>
      <dgm:t>
        <a:bodyPr/>
        <a:lstStyle/>
        <a:p>
          <a:endParaRPr lang="en-US"/>
        </a:p>
      </dgm:t>
    </dgm:pt>
    <dgm:pt modelId="{213FC9D2-23B0-4EDA-A374-D5CBBC3115BA}">
      <dgm:prSet phldrT="[Text]"/>
      <dgm:spPr/>
      <dgm:t>
        <a:bodyPr/>
        <a:lstStyle/>
        <a:p>
          <a:r>
            <a:rPr lang="en-US" dirty="0" smtClean="0"/>
            <a:t>BOD (multiple types)</a:t>
          </a:r>
          <a:endParaRPr lang="en-US" dirty="0"/>
        </a:p>
      </dgm:t>
    </dgm:pt>
    <dgm:pt modelId="{96AAE4F8-0868-4FE5-AA1E-C7C9E1845AF7}" type="parTrans" cxnId="{D7414EC7-78F9-4C96-B6A1-7612F1C96C76}">
      <dgm:prSet/>
      <dgm:spPr/>
      <dgm:t>
        <a:bodyPr/>
        <a:lstStyle/>
        <a:p>
          <a:endParaRPr lang="en-US"/>
        </a:p>
      </dgm:t>
    </dgm:pt>
    <dgm:pt modelId="{B7D284B6-C6BA-4D55-8090-D6DB59DB938B}" type="sibTrans" cxnId="{D7414EC7-78F9-4C96-B6A1-7612F1C96C76}">
      <dgm:prSet/>
      <dgm:spPr/>
      <dgm:t>
        <a:bodyPr/>
        <a:lstStyle/>
        <a:p>
          <a:endParaRPr lang="en-US"/>
        </a:p>
      </dgm:t>
    </dgm:pt>
    <dgm:pt modelId="{8816BE1A-129B-4A84-82AB-FF6F4F7970FB}">
      <dgm:prSet phldrT="[Text]"/>
      <dgm:spPr/>
      <dgm:t>
        <a:bodyPr/>
        <a:lstStyle/>
        <a:p>
          <a:r>
            <a:rPr lang="en-US" dirty="0" smtClean="0"/>
            <a:t>Reaeration</a:t>
          </a:r>
          <a:endParaRPr lang="en-US" dirty="0"/>
        </a:p>
      </dgm:t>
    </dgm:pt>
    <dgm:pt modelId="{350005DD-4DA8-4C39-9872-7E4479F56933}" type="parTrans" cxnId="{548A918C-1599-4D53-B31A-ED9DCEB762DC}">
      <dgm:prSet/>
      <dgm:spPr/>
      <dgm:t>
        <a:bodyPr/>
        <a:lstStyle/>
        <a:p>
          <a:endParaRPr lang="en-US"/>
        </a:p>
      </dgm:t>
    </dgm:pt>
    <dgm:pt modelId="{989132F5-D091-416B-AC19-43E85E0950FB}" type="sibTrans" cxnId="{548A918C-1599-4D53-B31A-ED9DCEB762DC}">
      <dgm:prSet/>
      <dgm:spPr/>
      <dgm:t>
        <a:bodyPr/>
        <a:lstStyle/>
        <a:p>
          <a:endParaRPr lang="en-US"/>
        </a:p>
      </dgm:t>
    </dgm:pt>
    <dgm:pt modelId="{F13972CB-7610-4720-B7AA-0C87922A23C2}">
      <dgm:prSet phldrT="[Text]"/>
      <dgm:spPr/>
      <dgm:t>
        <a:bodyPr/>
        <a:lstStyle/>
        <a:p>
          <a:r>
            <a:rPr lang="en-US" dirty="0" smtClean="0"/>
            <a:t>Loadings Correct</a:t>
          </a:r>
          <a:endParaRPr lang="en-US" dirty="0"/>
        </a:p>
      </dgm:t>
    </dgm:pt>
    <dgm:pt modelId="{FA55123A-EDF9-460D-BDA9-3FC6C4628FE3}" type="parTrans" cxnId="{7E71715A-3997-492B-A975-E1A2B8DDA6BD}">
      <dgm:prSet/>
      <dgm:spPr/>
      <dgm:t>
        <a:bodyPr/>
        <a:lstStyle/>
        <a:p>
          <a:endParaRPr lang="en-US"/>
        </a:p>
      </dgm:t>
    </dgm:pt>
    <dgm:pt modelId="{D79520F9-503B-4424-B867-4238D7F1E091}" type="sibTrans" cxnId="{7E71715A-3997-492B-A975-E1A2B8DDA6BD}">
      <dgm:prSet/>
      <dgm:spPr/>
      <dgm:t>
        <a:bodyPr/>
        <a:lstStyle/>
        <a:p>
          <a:endParaRPr lang="en-US"/>
        </a:p>
      </dgm:t>
    </dgm:pt>
    <dgm:pt modelId="{62882E1C-1813-4E80-B0F9-A0A40082C324}">
      <dgm:prSet phldrT="[Text]"/>
      <dgm:spPr/>
      <dgm:t>
        <a:bodyPr/>
        <a:lstStyle/>
        <a:p>
          <a:r>
            <a:rPr lang="en-US" dirty="0" smtClean="0"/>
            <a:t>Algal</a:t>
          </a:r>
          <a:endParaRPr lang="en-US" dirty="0"/>
        </a:p>
      </dgm:t>
    </dgm:pt>
    <dgm:pt modelId="{06342957-A34A-431B-AE4A-22D583BACCC9}" type="parTrans" cxnId="{CFAFEF2C-45EE-4F20-87EB-6A10FA3980EF}">
      <dgm:prSet/>
      <dgm:spPr/>
      <dgm:t>
        <a:bodyPr/>
        <a:lstStyle/>
        <a:p>
          <a:endParaRPr lang="en-US"/>
        </a:p>
      </dgm:t>
    </dgm:pt>
    <dgm:pt modelId="{266F14FE-A858-40E4-9F0F-B8496663CF24}" type="sibTrans" cxnId="{CFAFEF2C-45EE-4F20-87EB-6A10FA3980EF}">
      <dgm:prSet/>
      <dgm:spPr/>
      <dgm:t>
        <a:bodyPr/>
        <a:lstStyle/>
        <a:p>
          <a:endParaRPr lang="en-US"/>
        </a:p>
      </dgm:t>
    </dgm:pt>
    <dgm:pt modelId="{DCB83274-FB8A-428B-ABE8-BACA7F8FC6DD}">
      <dgm:prSet phldrT="[Text]"/>
      <dgm:spPr/>
      <dgm:t>
        <a:bodyPr/>
        <a:lstStyle/>
        <a:p>
          <a:r>
            <a:rPr lang="en-US" dirty="0" smtClean="0"/>
            <a:t>Sediment Oxygen Demand</a:t>
          </a:r>
          <a:endParaRPr lang="en-US" dirty="0"/>
        </a:p>
      </dgm:t>
    </dgm:pt>
    <dgm:pt modelId="{8955A59E-FA0E-4D73-9238-01D1F558799B}" type="parTrans" cxnId="{313C034D-EF5E-4098-9719-6180368F13E8}">
      <dgm:prSet/>
      <dgm:spPr/>
      <dgm:t>
        <a:bodyPr/>
        <a:lstStyle/>
        <a:p>
          <a:endParaRPr lang="en-US"/>
        </a:p>
      </dgm:t>
    </dgm:pt>
    <dgm:pt modelId="{F7C8274C-57F8-4192-B5A3-8F8454DEE01D}" type="sibTrans" cxnId="{313C034D-EF5E-4098-9719-6180368F13E8}">
      <dgm:prSet/>
      <dgm:spPr/>
      <dgm:t>
        <a:bodyPr/>
        <a:lstStyle/>
        <a:p>
          <a:endParaRPr lang="en-US"/>
        </a:p>
      </dgm:t>
    </dgm:pt>
    <dgm:pt modelId="{47C10D2C-DA84-4081-9284-03FE54236C45}">
      <dgm:prSet phldrT="[Text]"/>
      <dgm:spPr/>
      <dgm:t>
        <a:bodyPr/>
        <a:lstStyle/>
        <a:p>
          <a:r>
            <a:rPr lang="en-US" dirty="0" smtClean="0"/>
            <a:t>Numerical Dispersion</a:t>
          </a:r>
          <a:endParaRPr lang="en-US" dirty="0"/>
        </a:p>
      </dgm:t>
    </dgm:pt>
    <dgm:pt modelId="{1241477B-7E47-46C0-A4BB-EA5E64FB7279}" type="parTrans" cxnId="{0F5D3EDF-9ABA-4A06-BBF1-F2D6DE7B4663}">
      <dgm:prSet/>
      <dgm:spPr/>
      <dgm:t>
        <a:bodyPr/>
        <a:lstStyle/>
        <a:p>
          <a:endParaRPr lang="en-US"/>
        </a:p>
      </dgm:t>
    </dgm:pt>
    <dgm:pt modelId="{50C2D6C2-B1DD-4749-9957-8A38D8EAA537}" type="sibTrans" cxnId="{0F5D3EDF-9ABA-4A06-BBF1-F2D6DE7B4663}">
      <dgm:prSet/>
      <dgm:spPr/>
      <dgm:t>
        <a:bodyPr/>
        <a:lstStyle/>
        <a:p>
          <a:endParaRPr lang="en-US"/>
        </a:p>
      </dgm:t>
    </dgm:pt>
    <dgm:pt modelId="{C4748C86-FC85-4ACE-9695-989BAE3A11A7}">
      <dgm:prSet phldrT="[Text]"/>
      <dgm:spPr/>
      <dgm:t>
        <a:bodyPr/>
        <a:lstStyle/>
        <a:p>
          <a:r>
            <a:rPr lang="en-US" dirty="0" smtClean="0"/>
            <a:t>Mass Balance Check</a:t>
          </a:r>
          <a:endParaRPr lang="en-US" dirty="0"/>
        </a:p>
      </dgm:t>
    </dgm:pt>
    <dgm:pt modelId="{02DF7937-7324-4671-A8CB-9E13BDECCCAB}" type="parTrans" cxnId="{B63E254B-8E4B-44DE-91E1-333BDD2AA855}">
      <dgm:prSet/>
      <dgm:spPr/>
      <dgm:t>
        <a:bodyPr/>
        <a:lstStyle/>
        <a:p>
          <a:endParaRPr lang="en-US"/>
        </a:p>
      </dgm:t>
    </dgm:pt>
    <dgm:pt modelId="{E3EED37A-6520-4268-A912-F3511DB495D8}" type="sibTrans" cxnId="{B63E254B-8E4B-44DE-91E1-333BDD2AA855}">
      <dgm:prSet/>
      <dgm:spPr/>
      <dgm:t>
        <a:bodyPr/>
        <a:lstStyle/>
        <a:p>
          <a:endParaRPr lang="en-US"/>
        </a:p>
      </dgm:t>
    </dgm:pt>
    <dgm:pt modelId="{6455D7AD-3E08-4677-BBCD-525D68FD2E3E}">
      <dgm:prSet phldrT="[Text]"/>
      <dgm:spPr/>
      <dgm:t>
        <a:bodyPr/>
        <a:lstStyle/>
        <a:p>
          <a:r>
            <a:rPr lang="en-US" dirty="0" smtClean="0"/>
            <a:t>Growth Rates</a:t>
          </a:r>
          <a:endParaRPr lang="en-US" dirty="0"/>
        </a:p>
      </dgm:t>
    </dgm:pt>
    <dgm:pt modelId="{6384DF5C-16DF-44A3-B224-4DF93FA865B3}" type="parTrans" cxnId="{4591F427-1594-4E5F-B370-BB7C1C88700D}">
      <dgm:prSet/>
      <dgm:spPr/>
      <dgm:t>
        <a:bodyPr/>
        <a:lstStyle/>
        <a:p>
          <a:endParaRPr lang="en-US"/>
        </a:p>
      </dgm:t>
    </dgm:pt>
    <dgm:pt modelId="{CB1AAE84-5489-488A-82D3-A46F05C2E339}" type="sibTrans" cxnId="{4591F427-1594-4E5F-B370-BB7C1C88700D}">
      <dgm:prSet/>
      <dgm:spPr/>
      <dgm:t>
        <a:bodyPr/>
        <a:lstStyle/>
        <a:p>
          <a:endParaRPr lang="en-US"/>
        </a:p>
      </dgm:t>
    </dgm:pt>
    <dgm:pt modelId="{197C40F3-C87A-47B6-B312-77615B8CE0DD}">
      <dgm:prSet phldrT="[Text]"/>
      <dgm:spPr/>
      <dgm:t>
        <a:bodyPr/>
        <a:lstStyle/>
        <a:p>
          <a:r>
            <a:rPr lang="en-US" dirty="0" smtClean="0"/>
            <a:t>Death Rates</a:t>
          </a:r>
          <a:endParaRPr lang="en-US" dirty="0"/>
        </a:p>
      </dgm:t>
    </dgm:pt>
    <dgm:pt modelId="{949AC0E1-5002-43E4-B72F-D207DD244ED6}" type="parTrans" cxnId="{357F1B95-BDE5-4C1F-90E0-FB30CC0C31D3}">
      <dgm:prSet/>
      <dgm:spPr/>
      <dgm:t>
        <a:bodyPr/>
        <a:lstStyle/>
        <a:p>
          <a:endParaRPr lang="en-US"/>
        </a:p>
      </dgm:t>
    </dgm:pt>
    <dgm:pt modelId="{4FE351CD-C9A8-4308-B963-96AB981A074F}" type="sibTrans" cxnId="{357F1B95-BDE5-4C1F-90E0-FB30CC0C31D3}">
      <dgm:prSet/>
      <dgm:spPr/>
      <dgm:t>
        <a:bodyPr/>
        <a:lstStyle/>
        <a:p>
          <a:endParaRPr lang="en-US"/>
        </a:p>
      </dgm:t>
    </dgm:pt>
    <dgm:pt modelId="{61FF0E01-426F-43A1-82E0-6095CAAF325C}">
      <dgm:prSet phldrT="[Text]"/>
      <dgm:spPr/>
      <dgm:t>
        <a:bodyPr/>
        <a:lstStyle/>
        <a:p>
          <a:r>
            <a:rPr lang="en-US" dirty="0" smtClean="0"/>
            <a:t>Settling Rates</a:t>
          </a:r>
          <a:endParaRPr lang="en-US" dirty="0"/>
        </a:p>
      </dgm:t>
    </dgm:pt>
    <dgm:pt modelId="{EA082AE5-7BBE-4941-96F8-85B4622B5ACC}" type="parTrans" cxnId="{E4F28F1F-B6B4-401A-BB56-BCA08D9F7D5D}">
      <dgm:prSet/>
      <dgm:spPr/>
      <dgm:t>
        <a:bodyPr/>
        <a:lstStyle/>
        <a:p>
          <a:endParaRPr lang="en-US"/>
        </a:p>
      </dgm:t>
    </dgm:pt>
    <dgm:pt modelId="{8D85FC5C-C9E0-4DAE-8954-77BBE6B69318}" type="sibTrans" cxnId="{E4F28F1F-B6B4-401A-BB56-BCA08D9F7D5D}">
      <dgm:prSet/>
      <dgm:spPr/>
      <dgm:t>
        <a:bodyPr/>
        <a:lstStyle/>
        <a:p>
          <a:endParaRPr lang="en-US"/>
        </a:p>
      </dgm:t>
    </dgm:pt>
    <dgm:pt modelId="{20E8C364-7BE7-4994-86D9-8207E978256F}">
      <dgm:prSet phldrT="[Text]"/>
      <dgm:spPr/>
      <dgm:t>
        <a:bodyPr/>
        <a:lstStyle/>
        <a:p>
          <a:r>
            <a:rPr lang="en-US" dirty="0" smtClean="0"/>
            <a:t>Nutrients</a:t>
          </a:r>
          <a:endParaRPr lang="en-US" dirty="0"/>
        </a:p>
      </dgm:t>
    </dgm:pt>
    <dgm:pt modelId="{5C0DA3D1-70D8-4E3C-92AC-623FC7BF1237}" type="parTrans" cxnId="{BB6954EB-4B8B-42E7-BAC9-DCAE669A102F}">
      <dgm:prSet/>
      <dgm:spPr/>
      <dgm:t>
        <a:bodyPr/>
        <a:lstStyle/>
        <a:p>
          <a:endParaRPr lang="en-US"/>
        </a:p>
      </dgm:t>
    </dgm:pt>
    <dgm:pt modelId="{50BD8D88-1EF4-4ED8-A4E7-79F90E1E15B2}" type="sibTrans" cxnId="{BB6954EB-4B8B-42E7-BAC9-DCAE669A102F}">
      <dgm:prSet/>
      <dgm:spPr/>
      <dgm:t>
        <a:bodyPr/>
        <a:lstStyle/>
        <a:p>
          <a:endParaRPr lang="en-US"/>
        </a:p>
      </dgm:t>
    </dgm:pt>
    <dgm:pt modelId="{10B0A99C-3429-4C48-8260-CD20C146437C}">
      <dgm:prSet phldrT="[Text]"/>
      <dgm:spPr/>
      <dgm:t>
        <a:bodyPr/>
        <a:lstStyle/>
        <a:p>
          <a:r>
            <a:rPr lang="en-US" dirty="0" smtClean="0"/>
            <a:t>Nitrogen/Phosphorus</a:t>
          </a:r>
          <a:endParaRPr lang="en-US" dirty="0"/>
        </a:p>
      </dgm:t>
    </dgm:pt>
    <dgm:pt modelId="{3282A89E-A19D-4436-BFDC-E0CDF229DC2B}" type="parTrans" cxnId="{A76F36CE-17D6-43C9-8270-BB9F3403AE16}">
      <dgm:prSet/>
      <dgm:spPr/>
      <dgm:t>
        <a:bodyPr/>
        <a:lstStyle/>
        <a:p>
          <a:endParaRPr lang="en-US"/>
        </a:p>
      </dgm:t>
    </dgm:pt>
    <dgm:pt modelId="{4CA0353B-CC43-45F2-904F-E75E0CA90FE3}" type="sibTrans" cxnId="{A76F36CE-17D6-43C9-8270-BB9F3403AE16}">
      <dgm:prSet/>
      <dgm:spPr/>
      <dgm:t>
        <a:bodyPr/>
        <a:lstStyle/>
        <a:p>
          <a:endParaRPr lang="en-US"/>
        </a:p>
      </dgm:t>
    </dgm:pt>
    <dgm:pt modelId="{93610D6D-1BB0-4A65-9786-2B5BD8F85394}">
      <dgm:prSet phldrT="[Text]"/>
      <dgm:spPr/>
      <dgm:t>
        <a:bodyPr/>
        <a:lstStyle/>
        <a:p>
          <a:r>
            <a:rPr lang="en-US" dirty="0" smtClean="0"/>
            <a:t>Nitrification Rates</a:t>
          </a:r>
          <a:endParaRPr lang="en-US" dirty="0"/>
        </a:p>
      </dgm:t>
    </dgm:pt>
    <dgm:pt modelId="{8538C607-00C5-430C-A2D8-0CCF70010A80}" type="parTrans" cxnId="{772C26E3-57F3-4E9D-97AA-E1955ABAEA61}">
      <dgm:prSet/>
      <dgm:spPr/>
      <dgm:t>
        <a:bodyPr/>
        <a:lstStyle/>
        <a:p>
          <a:endParaRPr lang="en-US"/>
        </a:p>
      </dgm:t>
    </dgm:pt>
    <dgm:pt modelId="{53DF05B8-921A-453D-8AC8-4420F92F6CA0}" type="sibTrans" cxnId="{772C26E3-57F3-4E9D-97AA-E1955ABAEA61}">
      <dgm:prSet/>
      <dgm:spPr/>
      <dgm:t>
        <a:bodyPr/>
        <a:lstStyle/>
        <a:p>
          <a:endParaRPr lang="en-US"/>
        </a:p>
      </dgm:t>
    </dgm:pt>
    <dgm:pt modelId="{914CD7D9-430F-468A-B05A-1C2AD0616CF4}">
      <dgm:prSet phldrT="[Text]"/>
      <dgm:spPr/>
      <dgm:t>
        <a:bodyPr/>
        <a:lstStyle/>
        <a:p>
          <a:r>
            <a:rPr lang="en-US" dirty="0" smtClean="0"/>
            <a:t>Mineralization Rates</a:t>
          </a:r>
          <a:endParaRPr lang="en-US" dirty="0"/>
        </a:p>
      </dgm:t>
    </dgm:pt>
    <dgm:pt modelId="{F4BC025A-1FCC-4C02-87DD-A3BF1D7E39B3}" type="parTrans" cxnId="{020FA166-2B98-4095-947B-665C3371F714}">
      <dgm:prSet/>
      <dgm:spPr/>
      <dgm:t>
        <a:bodyPr/>
        <a:lstStyle/>
        <a:p>
          <a:endParaRPr lang="en-US"/>
        </a:p>
      </dgm:t>
    </dgm:pt>
    <dgm:pt modelId="{9AC19B3B-0EB7-4CDE-8189-3F2317CE04A7}" type="sibTrans" cxnId="{020FA166-2B98-4095-947B-665C3371F714}">
      <dgm:prSet/>
      <dgm:spPr/>
      <dgm:t>
        <a:bodyPr/>
        <a:lstStyle/>
        <a:p>
          <a:endParaRPr lang="en-US"/>
        </a:p>
      </dgm:t>
    </dgm:pt>
    <dgm:pt modelId="{6FF4A99A-F526-4B2C-97F0-59CC56709178}">
      <dgm:prSet phldrT="[Text]"/>
      <dgm:spPr/>
      <dgm:t>
        <a:bodyPr/>
        <a:lstStyle/>
        <a:p>
          <a:r>
            <a:rPr lang="en-US" dirty="0" smtClean="0"/>
            <a:t>Nutrient Re-Cycling</a:t>
          </a:r>
          <a:endParaRPr lang="en-US" dirty="0"/>
        </a:p>
      </dgm:t>
    </dgm:pt>
    <dgm:pt modelId="{33369146-1550-4E73-81A9-5782925D6121}" type="parTrans" cxnId="{890E50DE-45B1-425B-904D-4B8CCCCE4799}">
      <dgm:prSet/>
      <dgm:spPr/>
      <dgm:t>
        <a:bodyPr/>
        <a:lstStyle/>
        <a:p>
          <a:endParaRPr lang="en-US"/>
        </a:p>
      </dgm:t>
    </dgm:pt>
    <dgm:pt modelId="{19FC1D88-C82F-4B57-8FCC-A9FB508EE762}" type="sibTrans" cxnId="{890E50DE-45B1-425B-904D-4B8CCCCE4799}">
      <dgm:prSet/>
      <dgm:spPr/>
      <dgm:t>
        <a:bodyPr/>
        <a:lstStyle/>
        <a:p>
          <a:endParaRPr lang="en-US"/>
        </a:p>
      </dgm:t>
    </dgm:pt>
    <dgm:pt modelId="{46A0FE65-5BCF-410C-9BDE-CADB2D76F180}">
      <dgm:prSet phldrT="[Text]"/>
      <dgm:spPr/>
      <dgm:t>
        <a:bodyPr/>
        <a:lstStyle/>
        <a:p>
          <a:r>
            <a:rPr lang="en-US" dirty="0" smtClean="0"/>
            <a:t>Light</a:t>
          </a:r>
          <a:endParaRPr lang="en-US" dirty="0"/>
        </a:p>
      </dgm:t>
    </dgm:pt>
    <dgm:pt modelId="{2E7FA0FA-7D1C-4221-A838-9962063F00E0}" type="parTrans" cxnId="{F30A8AB5-BF58-4CC5-923F-5222DDBDCE3D}">
      <dgm:prSet/>
      <dgm:spPr/>
      <dgm:t>
        <a:bodyPr/>
        <a:lstStyle/>
        <a:p>
          <a:endParaRPr lang="en-US"/>
        </a:p>
      </dgm:t>
    </dgm:pt>
    <dgm:pt modelId="{98E51FD3-8E83-4983-90ED-9A76D31BAC43}" type="sibTrans" cxnId="{F30A8AB5-BF58-4CC5-923F-5222DDBDCE3D}">
      <dgm:prSet/>
      <dgm:spPr/>
      <dgm:t>
        <a:bodyPr/>
        <a:lstStyle/>
        <a:p>
          <a:endParaRPr lang="en-US"/>
        </a:p>
      </dgm:t>
    </dgm:pt>
    <dgm:pt modelId="{276B9909-0CAB-46AD-9F7B-F3FC0B47D2DB}">
      <dgm:prSet phldrT="[Text]"/>
      <dgm:spPr/>
      <dgm:t>
        <a:bodyPr/>
        <a:lstStyle/>
        <a:p>
          <a:r>
            <a:rPr lang="en-US" dirty="0" smtClean="0"/>
            <a:t>Sediment Interaction</a:t>
          </a:r>
          <a:endParaRPr lang="en-US" dirty="0"/>
        </a:p>
      </dgm:t>
    </dgm:pt>
    <dgm:pt modelId="{3B05A7DE-1F5D-4973-938C-A26CC691D369}" type="parTrans" cxnId="{733DE643-1E44-4A48-9BEC-4CA6C48C8F35}">
      <dgm:prSet/>
      <dgm:spPr/>
      <dgm:t>
        <a:bodyPr/>
        <a:lstStyle/>
        <a:p>
          <a:endParaRPr lang="en-US"/>
        </a:p>
      </dgm:t>
    </dgm:pt>
    <dgm:pt modelId="{14D05C73-A5E0-4989-9279-9ADEFB6B842F}" type="sibTrans" cxnId="{733DE643-1E44-4A48-9BEC-4CA6C48C8F35}">
      <dgm:prSet/>
      <dgm:spPr/>
      <dgm:t>
        <a:bodyPr/>
        <a:lstStyle/>
        <a:p>
          <a:endParaRPr lang="en-US"/>
        </a:p>
      </dgm:t>
    </dgm:pt>
    <dgm:pt modelId="{36B0676F-B927-4B58-8646-E2E7176E3CB9}">
      <dgm:prSet phldrT="[Text]"/>
      <dgm:spPr/>
      <dgm:t>
        <a:bodyPr/>
        <a:lstStyle/>
        <a:p>
          <a:r>
            <a:rPr lang="en-US" dirty="0" smtClean="0"/>
            <a:t>Sorption/Settling</a:t>
          </a:r>
          <a:endParaRPr lang="en-US" dirty="0"/>
        </a:p>
      </dgm:t>
    </dgm:pt>
    <dgm:pt modelId="{4A07A6EF-6B45-457E-B9A1-232F981DEB20}" type="parTrans" cxnId="{98A59F74-DEEC-46DB-8FD4-4276D993A372}">
      <dgm:prSet/>
      <dgm:spPr/>
      <dgm:t>
        <a:bodyPr/>
        <a:lstStyle/>
        <a:p>
          <a:endParaRPr lang="en-US"/>
        </a:p>
      </dgm:t>
    </dgm:pt>
    <dgm:pt modelId="{EA61DC19-F921-4228-98B4-D24882854432}" type="sibTrans" cxnId="{98A59F74-DEEC-46DB-8FD4-4276D993A372}">
      <dgm:prSet/>
      <dgm:spPr/>
      <dgm:t>
        <a:bodyPr/>
        <a:lstStyle/>
        <a:p>
          <a:endParaRPr lang="en-US"/>
        </a:p>
      </dgm:t>
    </dgm:pt>
    <dgm:pt modelId="{DC510BA6-710C-47EF-B92D-C692C29B4B01}">
      <dgm:prSet phldrT="[Text]"/>
      <dgm:spPr/>
      <dgm:t>
        <a:bodyPr/>
        <a:lstStyle/>
        <a:p>
          <a:r>
            <a:rPr lang="en-US" dirty="0" smtClean="0"/>
            <a:t>Sediment Nutrient Fluxes</a:t>
          </a:r>
          <a:endParaRPr lang="en-US" dirty="0"/>
        </a:p>
      </dgm:t>
    </dgm:pt>
    <dgm:pt modelId="{125CFCF7-757E-42B4-857E-C17D73CC6A2B}" type="parTrans" cxnId="{150F2DA5-1D39-4EEB-A2C5-746D322EFB02}">
      <dgm:prSet/>
      <dgm:spPr/>
      <dgm:t>
        <a:bodyPr/>
        <a:lstStyle/>
        <a:p>
          <a:endParaRPr lang="en-US"/>
        </a:p>
      </dgm:t>
    </dgm:pt>
    <dgm:pt modelId="{974722F9-0686-496B-8605-5B94D0D22702}" type="sibTrans" cxnId="{150F2DA5-1D39-4EEB-A2C5-746D322EFB02}">
      <dgm:prSet/>
      <dgm:spPr/>
      <dgm:t>
        <a:bodyPr/>
        <a:lstStyle/>
        <a:p>
          <a:endParaRPr lang="en-US"/>
        </a:p>
      </dgm:t>
    </dgm:pt>
    <dgm:pt modelId="{243A87CC-F65B-4170-9CAC-2774C47702C6}" type="pres">
      <dgm:prSet presAssocID="{5BA822F7-BB7E-4882-A550-8CA16CE9F398}" presName="linearFlow" presStyleCnt="0">
        <dgm:presLayoutVars>
          <dgm:dir/>
          <dgm:animLvl val="lvl"/>
          <dgm:resizeHandles val="exact"/>
        </dgm:presLayoutVars>
      </dgm:prSet>
      <dgm:spPr/>
    </dgm:pt>
    <dgm:pt modelId="{F7FF9CC8-D6F0-4087-840A-255625994760}" type="pres">
      <dgm:prSet presAssocID="{EEB14CC7-3E01-4F5D-BD44-857137C11CE3}" presName="composite" presStyleCnt="0"/>
      <dgm:spPr/>
    </dgm:pt>
    <dgm:pt modelId="{D9B8C54E-BFA7-4ACA-AF09-AE303DC219E0}" type="pres">
      <dgm:prSet presAssocID="{EEB14CC7-3E01-4F5D-BD44-857137C11CE3}" presName="parentText" presStyleLbl="alignNode1" presStyleIdx="0" presStyleCnt="6">
        <dgm:presLayoutVars>
          <dgm:chMax val="1"/>
          <dgm:bulletEnabled val="1"/>
        </dgm:presLayoutVars>
      </dgm:prSet>
      <dgm:spPr/>
      <dgm:t>
        <a:bodyPr/>
        <a:lstStyle/>
        <a:p>
          <a:endParaRPr lang="en-US"/>
        </a:p>
      </dgm:t>
    </dgm:pt>
    <dgm:pt modelId="{C005BBC0-7266-48C5-9E81-5E57127A80F9}" type="pres">
      <dgm:prSet presAssocID="{EEB14CC7-3E01-4F5D-BD44-857137C11CE3}" presName="descendantText" presStyleLbl="alignAcc1" presStyleIdx="0" presStyleCnt="6">
        <dgm:presLayoutVars>
          <dgm:bulletEnabled val="1"/>
        </dgm:presLayoutVars>
      </dgm:prSet>
      <dgm:spPr/>
      <dgm:t>
        <a:bodyPr/>
        <a:lstStyle/>
        <a:p>
          <a:endParaRPr lang="en-US"/>
        </a:p>
      </dgm:t>
    </dgm:pt>
    <dgm:pt modelId="{A5C797B9-5857-4A5F-91C1-C53D9AE74554}" type="pres">
      <dgm:prSet presAssocID="{55F653F2-3D97-4537-BDF9-8302A6157D81}" presName="sp" presStyleCnt="0"/>
      <dgm:spPr/>
    </dgm:pt>
    <dgm:pt modelId="{1E340281-E780-4459-A841-F17B297A3417}" type="pres">
      <dgm:prSet presAssocID="{AB3D956A-70EA-4E94-9097-FAE29EB132E3}" presName="composite" presStyleCnt="0"/>
      <dgm:spPr/>
    </dgm:pt>
    <dgm:pt modelId="{119D494D-B318-45DB-964C-B81A71A0E30E}" type="pres">
      <dgm:prSet presAssocID="{AB3D956A-70EA-4E94-9097-FAE29EB132E3}" presName="parentText" presStyleLbl="alignNode1" presStyleIdx="1" presStyleCnt="6">
        <dgm:presLayoutVars>
          <dgm:chMax val="1"/>
          <dgm:bulletEnabled val="1"/>
        </dgm:presLayoutVars>
      </dgm:prSet>
      <dgm:spPr/>
    </dgm:pt>
    <dgm:pt modelId="{6F84AB1C-4FF3-430B-8387-1329FB7ECAF6}" type="pres">
      <dgm:prSet presAssocID="{AB3D956A-70EA-4E94-9097-FAE29EB132E3}" presName="descendantText" presStyleLbl="alignAcc1" presStyleIdx="1" presStyleCnt="6">
        <dgm:presLayoutVars>
          <dgm:bulletEnabled val="1"/>
        </dgm:presLayoutVars>
      </dgm:prSet>
      <dgm:spPr/>
      <dgm:t>
        <a:bodyPr/>
        <a:lstStyle/>
        <a:p>
          <a:endParaRPr lang="en-US"/>
        </a:p>
      </dgm:t>
    </dgm:pt>
    <dgm:pt modelId="{5EBCE6B8-1CC9-41E5-BC4E-2885DBF8677F}" type="pres">
      <dgm:prSet presAssocID="{0301D4B1-C62C-4D8B-84DE-DDA8320C9F73}" presName="sp" presStyleCnt="0"/>
      <dgm:spPr/>
    </dgm:pt>
    <dgm:pt modelId="{035A8073-B16D-49F6-9D61-82B2E253E65A}" type="pres">
      <dgm:prSet presAssocID="{0E1DCA18-1383-4F73-8B60-812A9C8B65D4}" presName="composite" presStyleCnt="0"/>
      <dgm:spPr/>
    </dgm:pt>
    <dgm:pt modelId="{35D40F04-45FA-4D80-B29E-1CA8DAF7AFA8}" type="pres">
      <dgm:prSet presAssocID="{0E1DCA18-1383-4F73-8B60-812A9C8B65D4}" presName="parentText" presStyleLbl="alignNode1" presStyleIdx="2" presStyleCnt="6">
        <dgm:presLayoutVars>
          <dgm:chMax val="1"/>
          <dgm:bulletEnabled val="1"/>
        </dgm:presLayoutVars>
      </dgm:prSet>
      <dgm:spPr/>
      <dgm:t>
        <a:bodyPr/>
        <a:lstStyle/>
        <a:p>
          <a:endParaRPr lang="en-US"/>
        </a:p>
      </dgm:t>
    </dgm:pt>
    <dgm:pt modelId="{71FD8E33-1DB8-4C43-A43E-003AF40C5173}" type="pres">
      <dgm:prSet presAssocID="{0E1DCA18-1383-4F73-8B60-812A9C8B65D4}" presName="descendantText" presStyleLbl="alignAcc1" presStyleIdx="2" presStyleCnt="6">
        <dgm:presLayoutVars>
          <dgm:bulletEnabled val="1"/>
        </dgm:presLayoutVars>
      </dgm:prSet>
      <dgm:spPr/>
      <dgm:t>
        <a:bodyPr/>
        <a:lstStyle/>
        <a:p>
          <a:endParaRPr lang="en-US"/>
        </a:p>
      </dgm:t>
    </dgm:pt>
    <dgm:pt modelId="{82B504EA-5276-414F-AD47-462B96F7E392}" type="pres">
      <dgm:prSet presAssocID="{260445EA-87DC-45C6-B3DD-6CD093CD9849}" presName="sp" presStyleCnt="0"/>
      <dgm:spPr/>
    </dgm:pt>
    <dgm:pt modelId="{1DE710AC-B130-4C24-901E-25DA59384AED}" type="pres">
      <dgm:prSet presAssocID="{20E8C364-7BE7-4994-86D9-8207E978256F}" presName="composite" presStyleCnt="0"/>
      <dgm:spPr/>
    </dgm:pt>
    <dgm:pt modelId="{1B8FA0A5-AE78-4C52-8AEA-3FFFBCD53A9E}" type="pres">
      <dgm:prSet presAssocID="{20E8C364-7BE7-4994-86D9-8207E978256F}" presName="parentText" presStyleLbl="alignNode1" presStyleIdx="3" presStyleCnt="6">
        <dgm:presLayoutVars>
          <dgm:chMax val="1"/>
          <dgm:bulletEnabled val="1"/>
        </dgm:presLayoutVars>
      </dgm:prSet>
      <dgm:spPr/>
    </dgm:pt>
    <dgm:pt modelId="{2EE4B1ED-2D7E-4023-BEEC-AD5D3B0EF7A7}" type="pres">
      <dgm:prSet presAssocID="{20E8C364-7BE7-4994-86D9-8207E978256F}" presName="descendantText" presStyleLbl="alignAcc1" presStyleIdx="3" presStyleCnt="6">
        <dgm:presLayoutVars>
          <dgm:bulletEnabled val="1"/>
        </dgm:presLayoutVars>
      </dgm:prSet>
      <dgm:spPr/>
      <dgm:t>
        <a:bodyPr/>
        <a:lstStyle/>
        <a:p>
          <a:endParaRPr lang="en-US"/>
        </a:p>
      </dgm:t>
    </dgm:pt>
    <dgm:pt modelId="{1CAAC8E7-50AB-42E4-ADED-113028B28094}" type="pres">
      <dgm:prSet presAssocID="{50BD8D88-1EF4-4ED8-A4E7-79F90E1E15B2}" presName="sp" presStyleCnt="0"/>
      <dgm:spPr/>
    </dgm:pt>
    <dgm:pt modelId="{0BCB02E3-4329-469F-8E79-40AB6B73F775}" type="pres">
      <dgm:prSet presAssocID="{62882E1C-1813-4E80-B0F9-A0A40082C324}" presName="composite" presStyleCnt="0"/>
      <dgm:spPr/>
    </dgm:pt>
    <dgm:pt modelId="{B9EDE011-D321-48C4-89AA-7D723D3B0CBA}" type="pres">
      <dgm:prSet presAssocID="{62882E1C-1813-4E80-B0F9-A0A40082C324}" presName="parentText" presStyleLbl="alignNode1" presStyleIdx="4" presStyleCnt="6">
        <dgm:presLayoutVars>
          <dgm:chMax val="1"/>
          <dgm:bulletEnabled val="1"/>
        </dgm:presLayoutVars>
      </dgm:prSet>
      <dgm:spPr/>
    </dgm:pt>
    <dgm:pt modelId="{9EDF86A8-7BE2-42DE-BFA3-46DFD923597D}" type="pres">
      <dgm:prSet presAssocID="{62882E1C-1813-4E80-B0F9-A0A40082C324}" presName="descendantText" presStyleLbl="alignAcc1" presStyleIdx="4" presStyleCnt="6">
        <dgm:presLayoutVars>
          <dgm:bulletEnabled val="1"/>
        </dgm:presLayoutVars>
      </dgm:prSet>
      <dgm:spPr/>
      <dgm:t>
        <a:bodyPr/>
        <a:lstStyle/>
        <a:p>
          <a:endParaRPr lang="en-US"/>
        </a:p>
      </dgm:t>
    </dgm:pt>
    <dgm:pt modelId="{E4E03642-81BD-421D-B207-59BF3A8ABE5D}" type="pres">
      <dgm:prSet presAssocID="{266F14FE-A858-40E4-9F0F-B8496663CF24}" presName="sp" presStyleCnt="0"/>
      <dgm:spPr/>
    </dgm:pt>
    <dgm:pt modelId="{FA028C6F-71AF-4557-B151-9A99C3D57CBB}" type="pres">
      <dgm:prSet presAssocID="{276B9909-0CAB-46AD-9F7B-F3FC0B47D2DB}" presName="composite" presStyleCnt="0"/>
      <dgm:spPr/>
    </dgm:pt>
    <dgm:pt modelId="{03009EFC-B3B1-4D62-B6F3-16D632509C92}" type="pres">
      <dgm:prSet presAssocID="{276B9909-0CAB-46AD-9F7B-F3FC0B47D2DB}" presName="parentText" presStyleLbl="alignNode1" presStyleIdx="5" presStyleCnt="6">
        <dgm:presLayoutVars>
          <dgm:chMax val="1"/>
          <dgm:bulletEnabled val="1"/>
        </dgm:presLayoutVars>
      </dgm:prSet>
      <dgm:spPr/>
      <dgm:t>
        <a:bodyPr/>
        <a:lstStyle/>
        <a:p>
          <a:endParaRPr lang="en-US"/>
        </a:p>
      </dgm:t>
    </dgm:pt>
    <dgm:pt modelId="{65A7C699-A0C9-43BD-AB3A-262B6492539C}" type="pres">
      <dgm:prSet presAssocID="{276B9909-0CAB-46AD-9F7B-F3FC0B47D2DB}" presName="descendantText" presStyleLbl="alignAcc1" presStyleIdx="5" presStyleCnt="6">
        <dgm:presLayoutVars>
          <dgm:bulletEnabled val="1"/>
        </dgm:presLayoutVars>
      </dgm:prSet>
      <dgm:spPr/>
      <dgm:t>
        <a:bodyPr/>
        <a:lstStyle/>
        <a:p>
          <a:endParaRPr lang="en-US"/>
        </a:p>
      </dgm:t>
    </dgm:pt>
  </dgm:ptLst>
  <dgm:cxnLst>
    <dgm:cxn modelId="{7D6C68F9-4291-41F2-B268-103AB898959C}" srcId="{EEB14CC7-3E01-4F5D-BD44-857137C11CE3}" destId="{136FBB83-832F-4E98-A97A-FF8FA645597C}" srcOrd="1" destOrd="0" parTransId="{C32053D0-3BCF-4990-918A-FA4C90DB291D}" sibTransId="{94643A61-0D49-48A0-BB10-CB4F03C2106C}"/>
    <dgm:cxn modelId="{4FDE7123-391D-4750-BB10-B56EDD261E28}" type="presOf" srcId="{5BA822F7-BB7E-4882-A550-8CA16CE9F398}" destId="{243A87CC-F65B-4170-9CAC-2774C47702C6}" srcOrd="0" destOrd="0" presId="urn:microsoft.com/office/officeart/2005/8/layout/chevron2"/>
    <dgm:cxn modelId="{3B373447-74F5-442A-B675-E0F54734FF44}" type="presOf" srcId="{A2975C56-6EB2-425E-8E16-6B581B66A574}" destId="{6F84AB1C-4FF3-430B-8387-1329FB7ECAF6}" srcOrd="0" destOrd="0" presId="urn:microsoft.com/office/officeart/2005/8/layout/chevron2"/>
    <dgm:cxn modelId="{BB6954EB-4B8B-42E7-BAC9-DCAE669A102F}" srcId="{5BA822F7-BB7E-4882-A550-8CA16CE9F398}" destId="{20E8C364-7BE7-4994-86D9-8207E978256F}" srcOrd="3" destOrd="0" parTransId="{5C0DA3D1-70D8-4E3C-92AC-623FC7BF1237}" sibTransId="{50BD8D88-1EF4-4ED8-A4E7-79F90E1E15B2}"/>
    <dgm:cxn modelId="{089E4FDB-D0C3-45C9-912B-C94247429C3E}" srcId="{AB3D956A-70EA-4E94-9097-FAE29EB132E3}" destId="{A2975C56-6EB2-425E-8E16-6B581B66A574}" srcOrd="0" destOrd="0" parTransId="{5ACD3C16-4C05-435D-9667-0956035254AC}" sibTransId="{95326BDC-7EAD-47BE-B403-5B98E5D5720D}"/>
    <dgm:cxn modelId="{150F2DA5-1D39-4EEB-A2C5-746D322EFB02}" srcId="{276B9909-0CAB-46AD-9F7B-F3FC0B47D2DB}" destId="{DC510BA6-710C-47EF-B92D-C692C29B4B01}" srcOrd="1" destOrd="0" parTransId="{125CFCF7-757E-42B4-857E-C17D73CC6A2B}" sibTransId="{974722F9-0686-496B-8605-5B94D0D22702}"/>
    <dgm:cxn modelId="{100EBBFD-1D79-451E-A067-3F2C54E7F9FE}" type="presOf" srcId="{10B0A99C-3429-4C48-8260-CD20C146437C}" destId="{2EE4B1ED-2D7E-4023-BEEC-AD5D3B0EF7A7}" srcOrd="0" destOrd="0" presId="urn:microsoft.com/office/officeart/2005/8/layout/chevron2"/>
    <dgm:cxn modelId="{C6A3C07E-9546-449E-A8E4-315C1311C03D}" type="presOf" srcId="{61FF0E01-426F-43A1-82E0-6095CAAF325C}" destId="{9EDF86A8-7BE2-42DE-BFA3-46DFD923597D}" srcOrd="0" destOrd="2" presId="urn:microsoft.com/office/officeart/2005/8/layout/chevron2"/>
    <dgm:cxn modelId="{98A59F74-DEEC-46DB-8FD4-4276D993A372}" srcId="{276B9909-0CAB-46AD-9F7B-F3FC0B47D2DB}" destId="{36B0676F-B927-4B58-8646-E2E7176E3CB9}" srcOrd="0" destOrd="0" parTransId="{4A07A6EF-6B45-457E-B9A1-232F981DEB20}" sibTransId="{EA61DC19-F921-4228-98B4-D24882854432}"/>
    <dgm:cxn modelId="{46714BDC-56F3-4CC7-97AF-BC70A50824CC}" type="presOf" srcId="{8816BE1A-129B-4A84-82AB-FF6F4F7970FB}" destId="{71FD8E33-1DB8-4C43-A43E-003AF40C5173}" srcOrd="0" destOrd="1" presId="urn:microsoft.com/office/officeart/2005/8/layout/chevron2"/>
    <dgm:cxn modelId="{B63E254B-8E4B-44DE-91E1-333BDD2AA855}" srcId="{136FBB83-832F-4E98-A97A-FF8FA645597C}" destId="{C4748C86-FC85-4ACE-9695-989BAE3A11A7}" srcOrd="1" destOrd="0" parTransId="{02DF7937-7324-4671-A8CB-9E13BDECCCAB}" sibTransId="{E3EED37A-6520-4268-A912-F3511DB495D8}"/>
    <dgm:cxn modelId="{313C034D-EF5E-4098-9719-6180368F13E8}" srcId="{0E1DCA18-1383-4F73-8B60-812A9C8B65D4}" destId="{DCB83274-FB8A-428B-ABE8-BACA7F8FC6DD}" srcOrd="2" destOrd="0" parTransId="{8955A59E-FA0E-4D73-9238-01D1F558799B}" sibTransId="{F7C8274C-57F8-4192-B5A3-8F8454DEE01D}"/>
    <dgm:cxn modelId="{CA0681AA-F514-4F82-A551-8CFD589CE7E9}" type="presOf" srcId="{EEB14CC7-3E01-4F5D-BD44-857137C11CE3}" destId="{D9B8C54E-BFA7-4ACA-AF09-AE303DC219E0}" srcOrd="0" destOrd="0" presId="urn:microsoft.com/office/officeart/2005/8/layout/chevron2"/>
    <dgm:cxn modelId="{318C8E1F-8700-4AE8-8C13-D5ED1B488C59}" type="presOf" srcId="{F13972CB-7610-4720-B7AA-0C87922A23C2}" destId="{6F84AB1C-4FF3-430B-8387-1329FB7ECAF6}" srcOrd="0" destOrd="1" presId="urn:microsoft.com/office/officeart/2005/8/layout/chevron2"/>
    <dgm:cxn modelId="{D2970E6A-4246-45F1-84D3-491662D60B77}" type="presOf" srcId="{6FF4A99A-F526-4B2C-97F0-59CC56709178}" destId="{9EDF86A8-7BE2-42DE-BFA3-46DFD923597D}" srcOrd="0" destOrd="3" presId="urn:microsoft.com/office/officeart/2005/8/layout/chevron2"/>
    <dgm:cxn modelId="{644C57D9-F345-46D0-BA12-9BA4E338A61F}" type="presOf" srcId="{6455D7AD-3E08-4677-BBCD-525D68FD2E3E}" destId="{9EDF86A8-7BE2-42DE-BFA3-46DFD923597D}" srcOrd="0" destOrd="0" presId="urn:microsoft.com/office/officeart/2005/8/layout/chevron2"/>
    <dgm:cxn modelId="{99DDEFE2-B09F-4059-B609-4922EFC32987}" type="presOf" srcId="{36B0676F-B927-4B58-8646-E2E7176E3CB9}" destId="{65A7C699-A0C9-43BD-AB3A-262B6492539C}" srcOrd="0" destOrd="0" presId="urn:microsoft.com/office/officeart/2005/8/layout/chevron2"/>
    <dgm:cxn modelId="{020FA166-2B98-4095-947B-665C3371F714}" srcId="{10B0A99C-3429-4C48-8260-CD20C146437C}" destId="{914CD7D9-430F-468A-B05A-1C2AD0616CF4}" srcOrd="1" destOrd="0" parTransId="{F4BC025A-1FCC-4C02-87DD-A3BF1D7E39B3}" sibTransId="{9AC19B3B-0EB7-4CDE-8189-3F2317CE04A7}"/>
    <dgm:cxn modelId="{3A11A600-411C-4651-A7F1-DD7D875807A4}" type="presOf" srcId="{46A0FE65-5BCF-410C-9BDE-CADB2D76F180}" destId="{9EDF86A8-7BE2-42DE-BFA3-46DFD923597D}" srcOrd="0" destOrd="4" presId="urn:microsoft.com/office/officeart/2005/8/layout/chevron2"/>
    <dgm:cxn modelId="{E0FC16E4-775C-4EA3-B419-3DF5BEECBF22}" srcId="{5BA822F7-BB7E-4882-A550-8CA16CE9F398}" destId="{0E1DCA18-1383-4F73-8B60-812A9C8B65D4}" srcOrd="2" destOrd="0" parTransId="{32131DEE-C30D-483B-B58A-7FB30589D130}" sibTransId="{260445EA-87DC-45C6-B3DD-6CD093CD9849}"/>
    <dgm:cxn modelId="{772C26E3-57F3-4E9D-97AA-E1955ABAEA61}" srcId="{10B0A99C-3429-4C48-8260-CD20C146437C}" destId="{93610D6D-1BB0-4A65-9786-2B5BD8F85394}" srcOrd="0" destOrd="0" parTransId="{8538C607-00C5-430C-A2D8-0CCF70010A80}" sibTransId="{53DF05B8-921A-453D-8AC8-4420F92F6CA0}"/>
    <dgm:cxn modelId="{041078C6-B94E-4D75-89E2-63067A93B6B2}" type="presOf" srcId="{47C10D2C-DA84-4081-9284-03FE54236C45}" destId="{C005BBC0-7266-48C5-9E81-5E57127A80F9}" srcOrd="0" destOrd="2" presId="urn:microsoft.com/office/officeart/2005/8/layout/chevron2"/>
    <dgm:cxn modelId="{CFAFEF2C-45EE-4F20-87EB-6A10FA3980EF}" srcId="{5BA822F7-BB7E-4882-A550-8CA16CE9F398}" destId="{62882E1C-1813-4E80-B0F9-A0A40082C324}" srcOrd="4" destOrd="0" parTransId="{06342957-A34A-431B-AE4A-22D583BACCC9}" sibTransId="{266F14FE-A858-40E4-9F0F-B8496663CF24}"/>
    <dgm:cxn modelId="{7E81DCA8-6DD1-44F9-B127-30B8A2B76431}" type="presOf" srcId="{197C40F3-C87A-47B6-B312-77615B8CE0DD}" destId="{9EDF86A8-7BE2-42DE-BFA3-46DFD923597D}" srcOrd="0" destOrd="1" presId="urn:microsoft.com/office/officeart/2005/8/layout/chevron2"/>
    <dgm:cxn modelId="{5FFBDFC7-4F51-422C-A683-C2C745B70FE1}" type="presOf" srcId="{62882E1C-1813-4E80-B0F9-A0A40082C324}" destId="{B9EDE011-D321-48C4-89AA-7D723D3B0CBA}" srcOrd="0" destOrd="0" presId="urn:microsoft.com/office/officeart/2005/8/layout/chevron2"/>
    <dgm:cxn modelId="{D7414EC7-78F9-4C96-B6A1-7612F1C96C76}" srcId="{0E1DCA18-1383-4F73-8B60-812A9C8B65D4}" destId="{213FC9D2-23B0-4EDA-A374-D5CBBC3115BA}" srcOrd="0" destOrd="0" parTransId="{96AAE4F8-0868-4FE5-AA1E-C7C9E1845AF7}" sibTransId="{B7D284B6-C6BA-4D55-8090-D6DB59DB938B}"/>
    <dgm:cxn modelId="{357F1B95-BDE5-4C1F-90E0-FB30CC0C31D3}" srcId="{62882E1C-1813-4E80-B0F9-A0A40082C324}" destId="{197C40F3-C87A-47B6-B312-77615B8CE0DD}" srcOrd="1" destOrd="0" parTransId="{949AC0E1-5002-43E4-B72F-D207DD244ED6}" sibTransId="{4FE351CD-C9A8-4308-B963-96AB981A074F}"/>
    <dgm:cxn modelId="{D2682437-76E3-4DE1-8CA2-393C44D23155}" srcId="{EEB14CC7-3E01-4F5D-BD44-857137C11CE3}" destId="{6B60899C-1AAD-4540-9752-BF3873DBAD28}" srcOrd="0" destOrd="0" parTransId="{57FE851E-4191-4924-AA3A-F5DE9D312E56}" sibTransId="{AA38F42D-6404-4860-BA04-52786D4A9809}"/>
    <dgm:cxn modelId="{334A5CA1-13D3-4A78-A3CD-FD8C3C01E234}" type="presOf" srcId="{AB3D956A-70EA-4E94-9097-FAE29EB132E3}" destId="{119D494D-B318-45DB-964C-B81A71A0E30E}" srcOrd="0" destOrd="0" presId="urn:microsoft.com/office/officeart/2005/8/layout/chevron2"/>
    <dgm:cxn modelId="{7FED820E-A63F-4CE0-81E8-646603F6BE3F}" srcId="{5BA822F7-BB7E-4882-A550-8CA16CE9F398}" destId="{AB3D956A-70EA-4E94-9097-FAE29EB132E3}" srcOrd="1" destOrd="0" parTransId="{CBCC29AE-0C98-470C-BD82-3BD67C6318B1}" sibTransId="{0301D4B1-C62C-4D8B-84DE-DDA8320C9F73}"/>
    <dgm:cxn modelId="{8A7AA33C-C99F-495B-916D-75F6C80DF94F}" type="presOf" srcId="{6B60899C-1AAD-4540-9752-BF3873DBAD28}" destId="{C005BBC0-7266-48C5-9E81-5E57127A80F9}" srcOrd="0" destOrd="0" presId="urn:microsoft.com/office/officeart/2005/8/layout/chevron2"/>
    <dgm:cxn modelId="{5674EFD9-CE12-43B2-80EA-2E5ADA66E4B5}" type="presOf" srcId="{DCB83274-FB8A-428B-ABE8-BACA7F8FC6DD}" destId="{71FD8E33-1DB8-4C43-A43E-003AF40C5173}" srcOrd="0" destOrd="2" presId="urn:microsoft.com/office/officeart/2005/8/layout/chevron2"/>
    <dgm:cxn modelId="{C2B62772-D0C9-4951-B8F9-7B8EB0FF7AFB}" type="presOf" srcId="{136FBB83-832F-4E98-A97A-FF8FA645597C}" destId="{C005BBC0-7266-48C5-9E81-5E57127A80F9}" srcOrd="0" destOrd="1" presId="urn:microsoft.com/office/officeart/2005/8/layout/chevron2"/>
    <dgm:cxn modelId="{3070346D-0301-435A-81C0-4790C55A61F0}" type="presOf" srcId="{213FC9D2-23B0-4EDA-A374-D5CBBC3115BA}" destId="{71FD8E33-1DB8-4C43-A43E-003AF40C5173}" srcOrd="0" destOrd="0" presId="urn:microsoft.com/office/officeart/2005/8/layout/chevron2"/>
    <dgm:cxn modelId="{890E50DE-45B1-425B-904D-4B8CCCCE4799}" srcId="{62882E1C-1813-4E80-B0F9-A0A40082C324}" destId="{6FF4A99A-F526-4B2C-97F0-59CC56709178}" srcOrd="3" destOrd="0" parTransId="{33369146-1550-4E73-81A9-5782925D6121}" sibTransId="{19FC1D88-C82F-4B57-8FCC-A9FB508EE762}"/>
    <dgm:cxn modelId="{CA50972B-7B58-4992-AC51-51FB8D324D9E}" type="presOf" srcId="{914CD7D9-430F-468A-B05A-1C2AD0616CF4}" destId="{2EE4B1ED-2D7E-4023-BEEC-AD5D3B0EF7A7}" srcOrd="0" destOrd="2" presId="urn:microsoft.com/office/officeart/2005/8/layout/chevron2"/>
    <dgm:cxn modelId="{14368D57-F41D-4F0A-8C26-A8A596601315}" type="presOf" srcId="{DC510BA6-710C-47EF-B92D-C692C29B4B01}" destId="{65A7C699-A0C9-43BD-AB3A-262B6492539C}" srcOrd="0" destOrd="1" presId="urn:microsoft.com/office/officeart/2005/8/layout/chevron2"/>
    <dgm:cxn modelId="{5537BBA6-EECA-4922-BB04-78E842F8EBCC}" type="presOf" srcId="{0E1DCA18-1383-4F73-8B60-812A9C8B65D4}" destId="{35D40F04-45FA-4D80-B29E-1CA8DAF7AFA8}" srcOrd="0" destOrd="0" presId="urn:microsoft.com/office/officeart/2005/8/layout/chevron2"/>
    <dgm:cxn modelId="{F30A8AB5-BF58-4CC5-923F-5222DDBDCE3D}" srcId="{62882E1C-1813-4E80-B0F9-A0A40082C324}" destId="{46A0FE65-5BCF-410C-9BDE-CADB2D76F180}" srcOrd="4" destOrd="0" parTransId="{2E7FA0FA-7D1C-4221-A838-9962063F00E0}" sibTransId="{98E51FD3-8E83-4983-90ED-9A76D31BAC43}"/>
    <dgm:cxn modelId="{AAA5C7A3-A1CE-4527-909A-115EE369E0F1}" type="presOf" srcId="{93610D6D-1BB0-4A65-9786-2B5BD8F85394}" destId="{2EE4B1ED-2D7E-4023-BEEC-AD5D3B0EF7A7}" srcOrd="0" destOrd="1" presId="urn:microsoft.com/office/officeart/2005/8/layout/chevron2"/>
    <dgm:cxn modelId="{A76F36CE-17D6-43C9-8270-BB9F3403AE16}" srcId="{20E8C364-7BE7-4994-86D9-8207E978256F}" destId="{10B0A99C-3429-4C48-8260-CD20C146437C}" srcOrd="0" destOrd="0" parTransId="{3282A89E-A19D-4436-BFDC-E0CDF229DC2B}" sibTransId="{4CA0353B-CC43-45F2-904F-E75E0CA90FE3}"/>
    <dgm:cxn modelId="{90B26F9F-F54C-40AD-B029-54DB33C84455}" type="presOf" srcId="{C4748C86-FC85-4ACE-9695-989BAE3A11A7}" destId="{C005BBC0-7266-48C5-9E81-5E57127A80F9}" srcOrd="0" destOrd="3" presId="urn:microsoft.com/office/officeart/2005/8/layout/chevron2"/>
    <dgm:cxn modelId="{E4F28F1F-B6B4-401A-BB56-BCA08D9F7D5D}" srcId="{62882E1C-1813-4E80-B0F9-A0A40082C324}" destId="{61FF0E01-426F-43A1-82E0-6095CAAF325C}" srcOrd="2" destOrd="0" parTransId="{EA082AE5-7BBE-4941-96F8-85B4622B5ACC}" sibTransId="{8D85FC5C-C9E0-4DAE-8954-77BBE6B69318}"/>
    <dgm:cxn modelId="{0F5D3EDF-9ABA-4A06-BBF1-F2D6DE7B4663}" srcId="{136FBB83-832F-4E98-A97A-FF8FA645597C}" destId="{47C10D2C-DA84-4081-9284-03FE54236C45}" srcOrd="0" destOrd="0" parTransId="{1241477B-7E47-46C0-A4BB-EA5E64FB7279}" sibTransId="{50C2D6C2-B1DD-4749-9957-8A38D8EAA537}"/>
    <dgm:cxn modelId="{548A918C-1599-4D53-B31A-ED9DCEB762DC}" srcId="{0E1DCA18-1383-4F73-8B60-812A9C8B65D4}" destId="{8816BE1A-129B-4A84-82AB-FF6F4F7970FB}" srcOrd="1" destOrd="0" parTransId="{350005DD-4DA8-4C39-9872-7E4479F56933}" sibTransId="{989132F5-D091-416B-AC19-43E85E0950FB}"/>
    <dgm:cxn modelId="{74863A1A-6C5E-4926-9889-AE28CB857B55}" srcId="{5BA822F7-BB7E-4882-A550-8CA16CE9F398}" destId="{EEB14CC7-3E01-4F5D-BD44-857137C11CE3}" srcOrd="0" destOrd="0" parTransId="{DF7A9966-913A-422F-BD24-E6E3A674F331}" sibTransId="{55F653F2-3D97-4537-BDF9-8302A6157D81}"/>
    <dgm:cxn modelId="{733DE643-1E44-4A48-9BEC-4CA6C48C8F35}" srcId="{5BA822F7-BB7E-4882-A550-8CA16CE9F398}" destId="{276B9909-0CAB-46AD-9F7B-F3FC0B47D2DB}" srcOrd="5" destOrd="0" parTransId="{3B05A7DE-1F5D-4973-938C-A26CC691D369}" sibTransId="{14D05C73-A5E0-4989-9279-9ADEFB6B842F}"/>
    <dgm:cxn modelId="{E4C3D625-7A19-40A4-93FD-E7A17A96A502}" type="presOf" srcId="{20E8C364-7BE7-4994-86D9-8207E978256F}" destId="{1B8FA0A5-AE78-4C52-8AEA-3FFFBCD53A9E}" srcOrd="0" destOrd="0" presId="urn:microsoft.com/office/officeart/2005/8/layout/chevron2"/>
    <dgm:cxn modelId="{7E71715A-3997-492B-A975-E1A2B8DDA6BD}" srcId="{A2975C56-6EB2-425E-8E16-6B581B66A574}" destId="{F13972CB-7610-4720-B7AA-0C87922A23C2}" srcOrd="0" destOrd="0" parTransId="{FA55123A-EDF9-460D-BDA9-3FC6C4628FE3}" sibTransId="{D79520F9-503B-4424-B867-4238D7F1E091}"/>
    <dgm:cxn modelId="{F3326432-738F-4606-AE04-DBDA67FD8181}" type="presOf" srcId="{276B9909-0CAB-46AD-9F7B-F3FC0B47D2DB}" destId="{03009EFC-B3B1-4D62-B6F3-16D632509C92}" srcOrd="0" destOrd="0" presId="urn:microsoft.com/office/officeart/2005/8/layout/chevron2"/>
    <dgm:cxn modelId="{4591F427-1594-4E5F-B370-BB7C1C88700D}" srcId="{62882E1C-1813-4E80-B0F9-A0A40082C324}" destId="{6455D7AD-3E08-4677-BBCD-525D68FD2E3E}" srcOrd="0" destOrd="0" parTransId="{6384DF5C-16DF-44A3-B224-4DF93FA865B3}" sibTransId="{CB1AAE84-5489-488A-82D3-A46F05C2E339}"/>
    <dgm:cxn modelId="{2BDC13B2-ACAB-4A6D-8857-0D2F55FCAD58}" type="presParOf" srcId="{243A87CC-F65B-4170-9CAC-2774C47702C6}" destId="{F7FF9CC8-D6F0-4087-840A-255625994760}" srcOrd="0" destOrd="0" presId="urn:microsoft.com/office/officeart/2005/8/layout/chevron2"/>
    <dgm:cxn modelId="{BBC296A2-B005-4CFA-AD6E-F0CE8E1B6883}" type="presParOf" srcId="{F7FF9CC8-D6F0-4087-840A-255625994760}" destId="{D9B8C54E-BFA7-4ACA-AF09-AE303DC219E0}" srcOrd="0" destOrd="0" presId="urn:microsoft.com/office/officeart/2005/8/layout/chevron2"/>
    <dgm:cxn modelId="{3360C932-05F3-41DF-8CEB-4FA310B8AC2F}" type="presParOf" srcId="{F7FF9CC8-D6F0-4087-840A-255625994760}" destId="{C005BBC0-7266-48C5-9E81-5E57127A80F9}" srcOrd="1" destOrd="0" presId="urn:microsoft.com/office/officeart/2005/8/layout/chevron2"/>
    <dgm:cxn modelId="{1249DD0C-D963-429F-8583-DD4BBD5132CD}" type="presParOf" srcId="{243A87CC-F65B-4170-9CAC-2774C47702C6}" destId="{A5C797B9-5857-4A5F-91C1-C53D9AE74554}" srcOrd="1" destOrd="0" presId="urn:microsoft.com/office/officeart/2005/8/layout/chevron2"/>
    <dgm:cxn modelId="{821B4A47-7601-47EB-A7EA-0DD43946CF21}" type="presParOf" srcId="{243A87CC-F65B-4170-9CAC-2774C47702C6}" destId="{1E340281-E780-4459-A841-F17B297A3417}" srcOrd="2" destOrd="0" presId="urn:microsoft.com/office/officeart/2005/8/layout/chevron2"/>
    <dgm:cxn modelId="{ED6821EF-FFE9-4023-9688-B80C72FC3249}" type="presParOf" srcId="{1E340281-E780-4459-A841-F17B297A3417}" destId="{119D494D-B318-45DB-964C-B81A71A0E30E}" srcOrd="0" destOrd="0" presId="urn:microsoft.com/office/officeart/2005/8/layout/chevron2"/>
    <dgm:cxn modelId="{686BAD0A-9242-4FA2-AD47-12FEA0C0A9B5}" type="presParOf" srcId="{1E340281-E780-4459-A841-F17B297A3417}" destId="{6F84AB1C-4FF3-430B-8387-1329FB7ECAF6}" srcOrd="1" destOrd="0" presId="urn:microsoft.com/office/officeart/2005/8/layout/chevron2"/>
    <dgm:cxn modelId="{59E4E773-54F0-4F57-81EC-B99B1250B443}" type="presParOf" srcId="{243A87CC-F65B-4170-9CAC-2774C47702C6}" destId="{5EBCE6B8-1CC9-41E5-BC4E-2885DBF8677F}" srcOrd="3" destOrd="0" presId="urn:microsoft.com/office/officeart/2005/8/layout/chevron2"/>
    <dgm:cxn modelId="{FC0C88A4-5038-433B-82B1-03F641D60113}" type="presParOf" srcId="{243A87CC-F65B-4170-9CAC-2774C47702C6}" destId="{035A8073-B16D-49F6-9D61-82B2E253E65A}" srcOrd="4" destOrd="0" presId="urn:microsoft.com/office/officeart/2005/8/layout/chevron2"/>
    <dgm:cxn modelId="{64BDA674-CF1C-4BC2-8D95-8460095F24DB}" type="presParOf" srcId="{035A8073-B16D-49F6-9D61-82B2E253E65A}" destId="{35D40F04-45FA-4D80-B29E-1CA8DAF7AFA8}" srcOrd="0" destOrd="0" presId="urn:microsoft.com/office/officeart/2005/8/layout/chevron2"/>
    <dgm:cxn modelId="{16EA268B-E43C-4441-B714-716B09F649ED}" type="presParOf" srcId="{035A8073-B16D-49F6-9D61-82B2E253E65A}" destId="{71FD8E33-1DB8-4C43-A43E-003AF40C5173}" srcOrd="1" destOrd="0" presId="urn:microsoft.com/office/officeart/2005/8/layout/chevron2"/>
    <dgm:cxn modelId="{00A3458A-98D5-4338-86F8-D777C1E8DC50}" type="presParOf" srcId="{243A87CC-F65B-4170-9CAC-2774C47702C6}" destId="{82B504EA-5276-414F-AD47-462B96F7E392}" srcOrd="5" destOrd="0" presId="urn:microsoft.com/office/officeart/2005/8/layout/chevron2"/>
    <dgm:cxn modelId="{7A664517-7546-4280-8827-58C530873247}" type="presParOf" srcId="{243A87CC-F65B-4170-9CAC-2774C47702C6}" destId="{1DE710AC-B130-4C24-901E-25DA59384AED}" srcOrd="6" destOrd="0" presId="urn:microsoft.com/office/officeart/2005/8/layout/chevron2"/>
    <dgm:cxn modelId="{0EBC6E97-CFF3-43D2-91EE-A5ED196AFD94}" type="presParOf" srcId="{1DE710AC-B130-4C24-901E-25DA59384AED}" destId="{1B8FA0A5-AE78-4C52-8AEA-3FFFBCD53A9E}" srcOrd="0" destOrd="0" presId="urn:microsoft.com/office/officeart/2005/8/layout/chevron2"/>
    <dgm:cxn modelId="{8004ECF5-106B-4BFA-9FF7-639CA8222F68}" type="presParOf" srcId="{1DE710AC-B130-4C24-901E-25DA59384AED}" destId="{2EE4B1ED-2D7E-4023-BEEC-AD5D3B0EF7A7}" srcOrd="1" destOrd="0" presId="urn:microsoft.com/office/officeart/2005/8/layout/chevron2"/>
    <dgm:cxn modelId="{1E901026-79F8-47B4-97CF-3C88AE35DC38}" type="presParOf" srcId="{243A87CC-F65B-4170-9CAC-2774C47702C6}" destId="{1CAAC8E7-50AB-42E4-ADED-113028B28094}" srcOrd="7" destOrd="0" presId="urn:microsoft.com/office/officeart/2005/8/layout/chevron2"/>
    <dgm:cxn modelId="{AE405889-FA55-4F24-9745-153DB5B31AF1}" type="presParOf" srcId="{243A87CC-F65B-4170-9CAC-2774C47702C6}" destId="{0BCB02E3-4329-469F-8E79-40AB6B73F775}" srcOrd="8" destOrd="0" presId="urn:microsoft.com/office/officeart/2005/8/layout/chevron2"/>
    <dgm:cxn modelId="{AB7911FF-D631-4DA1-8FDF-E857602DBFFE}" type="presParOf" srcId="{0BCB02E3-4329-469F-8E79-40AB6B73F775}" destId="{B9EDE011-D321-48C4-89AA-7D723D3B0CBA}" srcOrd="0" destOrd="0" presId="urn:microsoft.com/office/officeart/2005/8/layout/chevron2"/>
    <dgm:cxn modelId="{370EC3A5-65D0-4F00-BE0B-AF390A348C0D}" type="presParOf" srcId="{0BCB02E3-4329-469F-8E79-40AB6B73F775}" destId="{9EDF86A8-7BE2-42DE-BFA3-46DFD923597D}" srcOrd="1" destOrd="0" presId="urn:microsoft.com/office/officeart/2005/8/layout/chevron2"/>
    <dgm:cxn modelId="{094E173A-05CE-4DCC-A4A7-47FE4898A538}" type="presParOf" srcId="{243A87CC-F65B-4170-9CAC-2774C47702C6}" destId="{E4E03642-81BD-421D-B207-59BF3A8ABE5D}" srcOrd="9" destOrd="0" presId="urn:microsoft.com/office/officeart/2005/8/layout/chevron2"/>
    <dgm:cxn modelId="{394F88C1-3238-452A-A713-8949420A85B7}" type="presParOf" srcId="{243A87CC-F65B-4170-9CAC-2774C47702C6}" destId="{FA028C6F-71AF-4557-B151-9A99C3D57CBB}" srcOrd="10" destOrd="0" presId="urn:microsoft.com/office/officeart/2005/8/layout/chevron2"/>
    <dgm:cxn modelId="{723F90CF-508D-40AE-9DFD-3A6DF3FB94E6}" type="presParOf" srcId="{FA028C6F-71AF-4557-B151-9A99C3D57CBB}" destId="{03009EFC-B3B1-4D62-B6F3-16D632509C92}" srcOrd="0" destOrd="0" presId="urn:microsoft.com/office/officeart/2005/8/layout/chevron2"/>
    <dgm:cxn modelId="{8D1FBA85-3FBE-42BF-9E09-139A4EC45347}" type="presParOf" srcId="{FA028C6F-71AF-4557-B151-9A99C3D57CBB}" destId="{65A7C699-A0C9-43BD-AB3A-262B6492539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B8C54E-BFA7-4ACA-AF09-AE303DC219E0}">
      <dsp:nvSpPr>
        <dsp:cNvPr id="0" name=""/>
        <dsp:cNvSpPr/>
      </dsp:nvSpPr>
      <dsp:spPr>
        <a:xfrm rot="5400000">
          <a:off x="-134123" y="135587"/>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Transport</a:t>
          </a:r>
          <a:endParaRPr lang="en-US" sz="900" kern="1200" dirty="0"/>
        </a:p>
      </dsp:txBody>
      <dsp:txXfrm rot="-5400000">
        <a:off x="2" y="314419"/>
        <a:ext cx="625911" cy="268248"/>
      </dsp:txXfrm>
    </dsp:sp>
    <dsp:sp modelId="{C005BBC0-7266-48C5-9E81-5E57127A80F9}">
      <dsp:nvSpPr>
        <dsp:cNvPr id="0" name=""/>
        <dsp:cNvSpPr/>
      </dsp:nvSpPr>
      <dsp:spPr>
        <a:xfrm rot="5400000">
          <a:off x="2879853" y="-2252478"/>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Time of Travel</a:t>
          </a:r>
          <a:endParaRPr lang="en-US" sz="600" kern="1200" dirty="0"/>
        </a:p>
        <a:p>
          <a:pPr marL="57150" lvl="1" indent="-57150" algn="l" defTabSz="266700">
            <a:lnSpc>
              <a:spcPct val="90000"/>
            </a:lnSpc>
            <a:spcBef>
              <a:spcPct val="0"/>
            </a:spcBef>
            <a:spcAft>
              <a:spcPct val="15000"/>
            </a:spcAft>
            <a:buChar char="••"/>
          </a:pPr>
          <a:r>
            <a:rPr lang="en-US" sz="600" kern="1200" dirty="0" smtClean="0"/>
            <a:t>Transport Skills Test</a:t>
          </a:r>
          <a:endParaRPr lang="en-US" sz="600" kern="1200" dirty="0"/>
        </a:p>
        <a:p>
          <a:pPr marL="114300" lvl="2" indent="-57150" algn="l" defTabSz="266700">
            <a:lnSpc>
              <a:spcPct val="90000"/>
            </a:lnSpc>
            <a:spcBef>
              <a:spcPct val="0"/>
            </a:spcBef>
            <a:spcAft>
              <a:spcPct val="15000"/>
            </a:spcAft>
            <a:buChar char="••"/>
          </a:pPr>
          <a:r>
            <a:rPr lang="en-US" sz="600" kern="1200" dirty="0" smtClean="0"/>
            <a:t>Numerical Dispersion</a:t>
          </a:r>
          <a:endParaRPr lang="en-US" sz="600" kern="1200" dirty="0"/>
        </a:p>
        <a:p>
          <a:pPr marL="114300" lvl="2" indent="-57150" algn="l" defTabSz="266700">
            <a:lnSpc>
              <a:spcPct val="90000"/>
            </a:lnSpc>
            <a:spcBef>
              <a:spcPct val="0"/>
            </a:spcBef>
            <a:spcAft>
              <a:spcPct val="15000"/>
            </a:spcAft>
            <a:buChar char="••"/>
          </a:pPr>
          <a:r>
            <a:rPr lang="en-US" sz="600" kern="1200" dirty="0" smtClean="0"/>
            <a:t>Mass Balance Check</a:t>
          </a:r>
          <a:endParaRPr lang="en-US" sz="600" kern="1200" dirty="0"/>
        </a:p>
      </dsp:txBody>
      <dsp:txXfrm rot="-5400000">
        <a:off x="625911" y="29836"/>
        <a:ext cx="5060716" cy="524459"/>
      </dsp:txXfrm>
    </dsp:sp>
    <dsp:sp modelId="{119D494D-B318-45DB-964C-B81A71A0E30E}">
      <dsp:nvSpPr>
        <dsp:cNvPr id="0" name=""/>
        <dsp:cNvSpPr/>
      </dsp:nvSpPr>
      <dsp:spPr>
        <a:xfrm rot="5400000">
          <a:off x="-134123" y="931530"/>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Loading</a:t>
          </a:r>
          <a:endParaRPr lang="en-US" sz="900" kern="1200" dirty="0"/>
        </a:p>
      </dsp:txBody>
      <dsp:txXfrm rot="-5400000">
        <a:off x="2" y="1110362"/>
        <a:ext cx="625911" cy="268248"/>
      </dsp:txXfrm>
    </dsp:sp>
    <dsp:sp modelId="{6F84AB1C-4FF3-430B-8387-1329FB7ECAF6}">
      <dsp:nvSpPr>
        <dsp:cNvPr id="0" name=""/>
        <dsp:cNvSpPr/>
      </dsp:nvSpPr>
      <dsp:spPr>
        <a:xfrm rot="5400000">
          <a:off x="2879853" y="-1456536"/>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Conservative Simulation</a:t>
          </a:r>
          <a:endParaRPr lang="en-US" sz="600" kern="1200" dirty="0"/>
        </a:p>
        <a:p>
          <a:pPr marL="114300" lvl="2" indent="-57150" algn="l" defTabSz="266700">
            <a:lnSpc>
              <a:spcPct val="90000"/>
            </a:lnSpc>
            <a:spcBef>
              <a:spcPct val="0"/>
            </a:spcBef>
            <a:spcAft>
              <a:spcPct val="15000"/>
            </a:spcAft>
            <a:buChar char="••"/>
          </a:pPr>
          <a:r>
            <a:rPr lang="en-US" sz="600" kern="1200" dirty="0" smtClean="0"/>
            <a:t>Loadings Correct</a:t>
          </a:r>
          <a:endParaRPr lang="en-US" sz="600" kern="1200" dirty="0"/>
        </a:p>
      </dsp:txBody>
      <dsp:txXfrm rot="-5400000">
        <a:off x="625911" y="825778"/>
        <a:ext cx="5060716" cy="524459"/>
      </dsp:txXfrm>
    </dsp:sp>
    <dsp:sp modelId="{35D40F04-45FA-4D80-B29E-1CA8DAF7AFA8}">
      <dsp:nvSpPr>
        <dsp:cNvPr id="0" name=""/>
        <dsp:cNvSpPr/>
      </dsp:nvSpPr>
      <dsp:spPr>
        <a:xfrm rot="5400000">
          <a:off x="-134123" y="1727472"/>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Dissolved Oxygen</a:t>
          </a:r>
          <a:endParaRPr lang="en-US" sz="900" kern="1200" dirty="0"/>
        </a:p>
      </dsp:txBody>
      <dsp:txXfrm rot="-5400000">
        <a:off x="2" y="1906304"/>
        <a:ext cx="625911" cy="268248"/>
      </dsp:txXfrm>
    </dsp:sp>
    <dsp:sp modelId="{71FD8E33-1DB8-4C43-A43E-003AF40C5173}">
      <dsp:nvSpPr>
        <dsp:cNvPr id="0" name=""/>
        <dsp:cNvSpPr/>
      </dsp:nvSpPr>
      <dsp:spPr>
        <a:xfrm rot="5400000">
          <a:off x="2879853" y="-660593"/>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BOD (multiple types)</a:t>
          </a:r>
          <a:endParaRPr lang="en-US" sz="600" kern="1200" dirty="0"/>
        </a:p>
        <a:p>
          <a:pPr marL="57150" lvl="1" indent="-57150" algn="l" defTabSz="266700">
            <a:lnSpc>
              <a:spcPct val="90000"/>
            </a:lnSpc>
            <a:spcBef>
              <a:spcPct val="0"/>
            </a:spcBef>
            <a:spcAft>
              <a:spcPct val="15000"/>
            </a:spcAft>
            <a:buChar char="••"/>
          </a:pPr>
          <a:r>
            <a:rPr lang="en-US" sz="600" kern="1200" dirty="0" smtClean="0"/>
            <a:t>Reaeration</a:t>
          </a:r>
          <a:endParaRPr lang="en-US" sz="600" kern="1200" dirty="0"/>
        </a:p>
        <a:p>
          <a:pPr marL="57150" lvl="1" indent="-57150" algn="l" defTabSz="266700">
            <a:lnSpc>
              <a:spcPct val="90000"/>
            </a:lnSpc>
            <a:spcBef>
              <a:spcPct val="0"/>
            </a:spcBef>
            <a:spcAft>
              <a:spcPct val="15000"/>
            </a:spcAft>
            <a:buChar char="••"/>
          </a:pPr>
          <a:r>
            <a:rPr lang="en-US" sz="600" kern="1200" dirty="0" smtClean="0"/>
            <a:t>Sediment Oxygen Demand</a:t>
          </a:r>
          <a:endParaRPr lang="en-US" sz="600" kern="1200" dirty="0"/>
        </a:p>
      </dsp:txBody>
      <dsp:txXfrm rot="-5400000">
        <a:off x="625911" y="1621721"/>
        <a:ext cx="5060716" cy="524459"/>
      </dsp:txXfrm>
    </dsp:sp>
    <dsp:sp modelId="{1B8FA0A5-AE78-4C52-8AEA-3FFFBCD53A9E}">
      <dsp:nvSpPr>
        <dsp:cNvPr id="0" name=""/>
        <dsp:cNvSpPr/>
      </dsp:nvSpPr>
      <dsp:spPr>
        <a:xfrm rot="5400000">
          <a:off x="-134123" y="2523415"/>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Nutrients</a:t>
          </a:r>
          <a:endParaRPr lang="en-US" sz="900" kern="1200" dirty="0"/>
        </a:p>
      </dsp:txBody>
      <dsp:txXfrm rot="-5400000">
        <a:off x="2" y="2702247"/>
        <a:ext cx="625911" cy="268248"/>
      </dsp:txXfrm>
    </dsp:sp>
    <dsp:sp modelId="{2EE4B1ED-2D7E-4023-BEEC-AD5D3B0EF7A7}">
      <dsp:nvSpPr>
        <dsp:cNvPr id="0" name=""/>
        <dsp:cNvSpPr/>
      </dsp:nvSpPr>
      <dsp:spPr>
        <a:xfrm rot="5400000">
          <a:off x="2879853" y="135349"/>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Nitrogen/Phosphorus</a:t>
          </a:r>
          <a:endParaRPr lang="en-US" sz="600" kern="1200" dirty="0"/>
        </a:p>
        <a:p>
          <a:pPr marL="114300" lvl="2" indent="-57150" algn="l" defTabSz="266700">
            <a:lnSpc>
              <a:spcPct val="90000"/>
            </a:lnSpc>
            <a:spcBef>
              <a:spcPct val="0"/>
            </a:spcBef>
            <a:spcAft>
              <a:spcPct val="15000"/>
            </a:spcAft>
            <a:buChar char="••"/>
          </a:pPr>
          <a:r>
            <a:rPr lang="en-US" sz="600" kern="1200" dirty="0" smtClean="0"/>
            <a:t>Nitrification Rates</a:t>
          </a:r>
          <a:endParaRPr lang="en-US" sz="600" kern="1200" dirty="0"/>
        </a:p>
        <a:p>
          <a:pPr marL="114300" lvl="2" indent="-57150" algn="l" defTabSz="266700">
            <a:lnSpc>
              <a:spcPct val="90000"/>
            </a:lnSpc>
            <a:spcBef>
              <a:spcPct val="0"/>
            </a:spcBef>
            <a:spcAft>
              <a:spcPct val="15000"/>
            </a:spcAft>
            <a:buChar char="••"/>
          </a:pPr>
          <a:r>
            <a:rPr lang="en-US" sz="600" kern="1200" dirty="0" smtClean="0"/>
            <a:t>Mineralization Rates</a:t>
          </a:r>
          <a:endParaRPr lang="en-US" sz="600" kern="1200" dirty="0"/>
        </a:p>
      </dsp:txBody>
      <dsp:txXfrm rot="-5400000">
        <a:off x="625911" y="2417663"/>
        <a:ext cx="5060716" cy="524459"/>
      </dsp:txXfrm>
    </dsp:sp>
    <dsp:sp modelId="{B9EDE011-D321-48C4-89AA-7D723D3B0CBA}">
      <dsp:nvSpPr>
        <dsp:cNvPr id="0" name=""/>
        <dsp:cNvSpPr/>
      </dsp:nvSpPr>
      <dsp:spPr>
        <a:xfrm rot="5400000">
          <a:off x="-134123" y="3319358"/>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Algal</a:t>
          </a:r>
          <a:endParaRPr lang="en-US" sz="900" kern="1200" dirty="0"/>
        </a:p>
      </dsp:txBody>
      <dsp:txXfrm rot="-5400000">
        <a:off x="2" y="3498190"/>
        <a:ext cx="625911" cy="268248"/>
      </dsp:txXfrm>
    </dsp:sp>
    <dsp:sp modelId="{9EDF86A8-7BE2-42DE-BFA3-46DFD923597D}">
      <dsp:nvSpPr>
        <dsp:cNvPr id="0" name=""/>
        <dsp:cNvSpPr/>
      </dsp:nvSpPr>
      <dsp:spPr>
        <a:xfrm rot="5400000">
          <a:off x="2879853" y="931291"/>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Growth Rates</a:t>
          </a:r>
          <a:endParaRPr lang="en-US" sz="600" kern="1200" dirty="0"/>
        </a:p>
        <a:p>
          <a:pPr marL="57150" lvl="1" indent="-57150" algn="l" defTabSz="266700">
            <a:lnSpc>
              <a:spcPct val="90000"/>
            </a:lnSpc>
            <a:spcBef>
              <a:spcPct val="0"/>
            </a:spcBef>
            <a:spcAft>
              <a:spcPct val="15000"/>
            </a:spcAft>
            <a:buChar char="••"/>
          </a:pPr>
          <a:r>
            <a:rPr lang="en-US" sz="600" kern="1200" dirty="0" smtClean="0"/>
            <a:t>Death Rates</a:t>
          </a:r>
          <a:endParaRPr lang="en-US" sz="600" kern="1200" dirty="0"/>
        </a:p>
        <a:p>
          <a:pPr marL="57150" lvl="1" indent="-57150" algn="l" defTabSz="266700">
            <a:lnSpc>
              <a:spcPct val="90000"/>
            </a:lnSpc>
            <a:spcBef>
              <a:spcPct val="0"/>
            </a:spcBef>
            <a:spcAft>
              <a:spcPct val="15000"/>
            </a:spcAft>
            <a:buChar char="••"/>
          </a:pPr>
          <a:r>
            <a:rPr lang="en-US" sz="600" kern="1200" dirty="0" smtClean="0"/>
            <a:t>Settling Rates</a:t>
          </a:r>
          <a:endParaRPr lang="en-US" sz="600" kern="1200" dirty="0"/>
        </a:p>
        <a:p>
          <a:pPr marL="57150" lvl="1" indent="-57150" algn="l" defTabSz="266700">
            <a:lnSpc>
              <a:spcPct val="90000"/>
            </a:lnSpc>
            <a:spcBef>
              <a:spcPct val="0"/>
            </a:spcBef>
            <a:spcAft>
              <a:spcPct val="15000"/>
            </a:spcAft>
            <a:buChar char="••"/>
          </a:pPr>
          <a:r>
            <a:rPr lang="en-US" sz="600" kern="1200" dirty="0" smtClean="0"/>
            <a:t>Nutrient Re-Cycling</a:t>
          </a:r>
          <a:endParaRPr lang="en-US" sz="600" kern="1200" dirty="0"/>
        </a:p>
        <a:p>
          <a:pPr marL="57150" lvl="1" indent="-57150" algn="l" defTabSz="266700">
            <a:lnSpc>
              <a:spcPct val="90000"/>
            </a:lnSpc>
            <a:spcBef>
              <a:spcPct val="0"/>
            </a:spcBef>
            <a:spcAft>
              <a:spcPct val="15000"/>
            </a:spcAft>
            <a:buChar char="••"/>
          </a:pPr>
          <a:r>
            <a:rPr lang="en-US" sz="600" kern="1200" dirty="0" smtClean="0"/>
            <a:t>Light</a:t>
          </a:r>
          <a:endParaRPr lang="en-US" sz="600" kern="1200" dirty="0"/>
        </a:p>
      </dsp:txBody>
      <dsp:txXfrm rot="-5400000">
        <a:off x="625911" y="3213605"/>
        <a:ext cx="5060716" cy="524459"/>
      </dsp:txXfrm>
    </dsp:sp>
    <dsp:sp modelId="{03009EFC-B3B1-4D62-B6F3-16D632509C92}">
      <dsp:nvSpPr>
        <dsp:cNvPr id="0" name=""/>
        <dsp:cNvSpPr/>
      </dsp:nvSpPr>
      <dsp:spPr>
        <a:xfrm rot="5400000">
          <a:off x="-134123" y="4115300"/>
          <a:ext cx="894159" cy="62591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Sediment Interaction</a:t>
          </a:r>
          <a:endParaRPr lang="en-US" sz="900" kern="1200" dirty="0"/>
        </a:p>
      </dsp:txBody>
      <dsp:txXfrm rot="-5400000">
        <a:off x="2" y="4294132"/>
        <a:ext cx="625911" cy="268248"/>
      </dsp:txXfrm>
    </dsp:sp>
    <dsp:sp modelId="{65A7C699-A0C9-43BD-AB3A-262B6492539C}">
      <dsp:nvSpPr>
        <dsp:cNvPr id="0" name=""/>
        <dsp:cNvSpPr/>
      </dsp:nvSpPr>
      <dsp:spPr>
        <a:xfrm rot="5400000">
          <a:off x="2879853" y="1727234"/>
          <a:ext cx="581203" cy="508908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3810" rIns="3810" bIns="3810" numCol="1" spcCol="1270" anchor="ctr" anchorCtr="0">
          <a:noAutofit/>
        </a:bodyPr>
        <a:lstStyle/>
        <a:p>
          <a:pPr marL="57150" lvl="1" indent="-57150" algn="l" defTabSz="266700">
            <a:lnSpc>
              <a:spcPct val="90000"/>
            </a:lnSpc>
            <a:spcBef>
              <a:spcPct val="0"/>
            </a:spcBef>
            <a:spcAft>
              <a:spcPct val="15000"/>
            </a:spcAft>
            <a:buChar char="••"/>
          </a:pPr>
          <a:r>
            <a:rPr lang="en-US" sz="600" kern="1200" dirty="0" smtClean="0"/>
            <a:t>Sorption/Settling</a:t>
          </a:r>
          <a:endParaRPr lang="en-US" sz="600" kern="1200" dirty="0"/>
        </a:p>
        <a:p>
          <a:pPr marL="57150" lvl="1" indent="-57150" algn="l" defTabSz="266700">
            <a:lnSpc>
              <a:spcPct val="90000"/>
            </a:lnSpc>
            <a:spcBef>
              <a:spcPct val="0"/>
            </a:spcBef>
            <a:spcAft>
              <a:spcPct val="15000"/>
            </a:spcAft>
            <a:buChar char="••"/>
          </a:pPr>
          <a:r>
            <a:rPr lang="en-US" sz="600" kern="1200" dirty="0" smtClean="0"/>
            <a:t>Sediment Nutrient Fluxes</a:t>
          </a:r>
          <a:endParaRPr lang="en-US" sz="600" kern="1200" dirty="0"/>
        </a:p>
      </dsp:txBody>
      <dsp:txXfrm rot="-5400000">
        <a:off x="625911" y="4009548"/>
        <a:ext cx="5060716" cy="52445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561DBE2E-65AF-4C70-8160-BD1DF8B74654}" type="datetimeFigureOut">
              <a:rPr lang="en-US"/>
              <a:pPr>
                <a:defRPr/>
              </a:pPr>
              <a:t>11/30/2015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a:lvl1pPr>
          </a:lstStyle>
          <a:p>
            <a:pPr>
              <a:defRPr/>
            </a:pPr>
            <a:fld id="{836CC49D-4955-47E9-AD4A-FD1B8E8F04F3}" type="slidenum">
              <a:rPr lang="en-US"/>
              <a:pPr>
                <a:defRPr/>
              </a:pPr>
              <a:t>‹#›</a:t>
            </a:fld>
            <a:endParaRPr lang="en-US"/>
          </a:p>
        </p:txBody>
      </p:sp>
    </p:spTree>
    <p:extLst>
      <p:ext uri="{BB962C8B-B14F-4D97-AF65-F5344CB8AC3E}">
        <p14:creationId xmlns:p14="http://schemas.microsoft.com/office/powerpoint/2010/main" val="12848063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6F46EBC-C2F3-49EB-8637-A18CB867CF22}" type="slidenum">
              <a:rPr lang="en-US" altLang="en-US" smtClean="0"/>
              <a:pPr/>
              <a:t>1</a:t>
            </a:fld>
            <a:endParaRPr lang="en-US" altLang="en-US" smtClean="0"/>
          </a:p>
        </p:txBody>
      </p:sp>
    </p:spTree>
    <p:extLst>
      <p:ext uri="{BB962C8B-B14F-4D97-AF65-F5344CB8AC3E}">
        <p14:creationId xmlns:p14="http://schemas.microsoft.com/office/powerpoint/2010/main" val="2933510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epase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0025" y="920750"/>
            <a:ext cx="1123950"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8"/>
          <p:cNvSpPr>
            <a:spLocks noChangeArrowheads="1"/>
          </p:cNvSpPr>
          <p:nvPr/>
        </p:nvSpPr>
        <p:spPr bwMode="auto">
          <a:xfrm>
            <a:off x="0" y="0"/>
            <a:ext cx="9144000" cy="304800"/>
          </a:xfrm>
          <a:prstGeom prst="rect">
            <a:avLst/>
          </a:prstGeom>
          <a:gradFill rotWithShape="1">
            <a:gsLst>
              <a:gs pos="0">
                <a:srgbClr val="FFFF00"/>
              </a:gs>
              <a:gs pos="100000">
                <a:srgbClr val="000046">
                  <a:alpha val="81000"/>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en-US" altLang="en-US" sz="1600" b="1">
              <a:effectLst>
                <a:outerShdw blurRad="38100" dist="38100" dir="2700000" algn="tl">
                  <a:srgbClr val="FFFFFF"/>
                </a:outerShdw>
              </a:effectLst>
              <a:latin typeface="Times New Roman MT Extra Bold" pitchFamily="18" charset="0"/>
            </a:endParaRPr>
          </a:p>
        </p:txBody>
      </p:sp>
      <p:pic>
        <p:nvPicPr>
          <p:cNvPr id="6" name="Picture 10" descr="TMDL"/>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43875" y="5948363"/>
            <a:ext cx="914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Rectangle 2"/>
          <p:cNvSpPr>
            <a:spLocks noGrp="1" noChangeArrowheads="1"/>
          </p:cNvSpPr>
          <p:nvPr>
            <p:ph type="ctrTitle"/>
          </p:nvPr>
        </p:nvSpPr>
        <p:spPr>
          <a:xfrm>
            <a:off x="685800" y="2667000"/>
            <a:ext cx="7772400" cy="1470025"/>
          </a:xfrm>
        </p:spPr>
        <p:txBody>
          <a:bodyPr/>
          <a:lstStyle>
            <a:lvl1pPr>
              <a:defRPr/>
            </a:lvl1pPr>
          </a:lstStyle>
          <a:p>
            <a:pPr lvl="0"/>
            <a:r>
              <a:rPr lang="en-US" altLang="en-US" noProof="0" smtClean="0"/>
              <a:t>Click to edit Master title style</a:t>
            </a:r>
          </a:p>
        </p:txBody>
      </p:sp>
      <p:sp>
        <p:nvSpPr>
          <p:cNvPr id="7171" name="Rectangle 3"/>
          <p:cNvSpPr>
            <a:spLocks noGrp="1" noChangeArrowheads="1"/>
          </p:cNvSpPr>
          <p:nvPr>
            <p:ph type="subTitle" idx="1"/>
          </p:nvPr>
        </p:nvSpPr>
        <p:spPr>
          <a:xfrm>
            <a:off x="1371600" y="4419600"/>
            <a:ext cx="6400800" cy="1752600"/>
          </a:xfrm>
        </p:spPr>
        <p:txBody>
          <a:bodyPr/>
          <a:lstStyle>
            <a:lvl1pPr marL="0" indent="0" algn="ctr">
              <a:buFontTx/>
              <a:buNone/>
              <a:defRPr/>
            </a:lvl1pPr>
          </a:lstStyle>
          <a:p>
            <a:pPr lvl="0"/>
            <a:r>
              <a:rPr lang="en-US" altLang="en-US" noProof="0" smtClean="0"/>
              <a:t>Click to edit Master subtitle style</a:t>
            </a:r>
          </a:p>
        </p:txBody>
      </p:sp>
    </p:spTree>
    <p:extLst>
      <p:ext uri="{BB962C8B-B14F-4D97-AF65-F5344CB8AC3E}">
        <p14:creationId xmlns:p14="http://schemas.microsoft.com/office/powerpoint/2010/main" val="3440324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253163"/>
            <a:ext cx="2133600" cy="476250"/>
          </a:xfrm>
          <a:prstGeom prst="rect">
            <a:avLst/>
          </a:prstGeom>
        </p:spPr>
        <p:txBody>
          <a:bodyPr/>
          <a:lstStyle>
            <a:lvl1pPr eaLnBrk="1" hangingPunct="1">
              <a:defRPr/>
            </a:lvl1pPr>
          </a:lstStyle>
          <a:p>
            <a:pPr>
              <a:defRPr/>
            </a:pPr>
            <a:endParaRPr lang="en-US" altLang="en-US"/>
          </a:p>
        </p:txBody>
      </p:sp>
      <p:sp>
        <p:nvSpPr>
          <p:cNvPr id="5" name="Slide Number Placeholder 4"/>
          <p:cNvSpPr>
            <a:spLocks noGrp="1"/>
          </p:cNvSpPr>
          <p:nvPr>
            <p:ph type="sldNum" sz="quarter" idx="11"/>
          </p:nvPr>
        </p:nvSpPr>
        <p:spPr>
          <a:xfrm>
            <a:off x="6934200" y="6240463"/>
            <a:ext cx="2133600" cy="476250"/>
          </a:xfrm>
          <a:prstGeom prst="rect">
            <a:avLst/>
          </a:prstGeom>
        </p:spPr>
        <p:txBody>
          <a:bodyPr/>
          <a:lstStyle>
            <a:lvl1pPr eaLnBrk="1" hangingPunct="1">
              <a:defRPr/>
            </a:lvl1pPr>
          </a:lstStyle>
          <a:p>
            <a:pPr>
              <a:defRPr/>
            </a:pPr>
            <a:fld id="{57793178-2E63-4FE1-BA60-F6ECD9898D96}" type="slidenum">
              <a:rPr lang="en-US" altLang="en-US"/>
              <a:pPr>
                <a:defRPr/>
              </a:pPr>
              <a:t>‹#›</a:t>
            </a:fld>
            <a:endParaRPr lang="en-US" altLang="en-US"/>
          </a:p>
        </p:txBody>
      </p:sp>
    </p:spTree>
    <p:extLst>
      <p:ext uri="{BB962C8B-B14F-4D97-AF65-F5344CB8AC3E}">
        <p14:creationId xmlns:p14="http://schemas.microsoft.com/office/powerpoint/2010/main" val="1107312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253163"/>
            <a:ext cx="2133600" cy="476250"/>
          </a:xfrm>
          <a:prstGeom prst="rect">
            <a:avLst/>
          </a:prstGeom>
        </p:spPr>
        <p:txBody>
          <a:bodyPr/>
          <a:lstStyle>
            <a:lvl1pPr eaLnBrk="1" hangingPunct="1">
              <a:defRPr/>
            </a:lvl1pPr>
          </a:lstStyle>
          <a:p>
            <a:pPr>
              <a:defRPr/>
            </a:pPr>
            <a:endParaRPr lang="en-US" altLang="en-US"/>
          </a:p>
        </p:txBody>
      </p:sp>
      <p:sp>
        <p:nvSpPr>
          <p:cNvPr id="5" name="Slide Number Placeholder 4"/>
          <p:cNvSpPr>
            <a:spLocks noGrp="1"/>
          </p:cNvSpPr>
          <p:nvPr>
            <p:ph type="sldNum" sz="quarter" idx="11"/>
          </p:nvPr>
        </p:nvSpPr>
        <p:spPr>
          <a:xfrm>
            <a:off x="6934200" y="6240463"/>
            <a:ext cx="2133600" cy="476250"/>
          </a:xfrm>
          <a:prstGeom prst="rect">
            <a:avLst/>
          </a:prstGeom>
        </p:spPr>
        <p:txBody>
          <a:bodyPr/>
          <a:lstStyle>
            <a:lvl1pPr eaLnBrk="1" hangingPunct="1">
              <a:defRPr/>
            </a:lvl1pPr>
          </a:lstStyle>
          <a:p>
            <a:pPr>
              <a:defRPr/>
            </a:pPr>
            <a:fld id="{17218B7E-9E9C-4EBB-B8D4-B56950352D35}" type="slidenum">
              <a:rPr lang="en-US" altLang="en-US"/>
              <a:pPr>
                <a:defRPr/>
              </a:pPr>
              <a:t>‹#›</a:t>
            </a:fld>
            <a:endParaRPr lang="en-US" altLang="en-US"/>
          </a:p>
        </p:txBody>
      </p:sp>
    </p:spTree>
    <p:extLst>
      <p:ext uri="{BB962C8B-B14F-4D97-AF65-F5344CB8AC3E}">
        <p14:creationId xmlns:p14="http://schemas.microsoft.com/office/powerpoint/2010/main" val="4219092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4340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98184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pic>
        <p:nvPicPr>
          <p:cNvPr id="5"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3550" y="6523038"/>
            <a:ext cx="14843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3550" y="6523038"/>
            <a:ext cx="14843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title"/>
          </p:nvPr>
        </p:nvSpPr>
        <p:spPr>
          <a:xfrm>
            <a:off x="731520" y="419100"/>
            <a:ext cx="7955280" cy="1257300"/>
          </a:xfrm>
          <a:prstGeom prst="rect">
            <a:avLst/>
          </a:prstGeom>
        </p:spPr>
        <p:txBody>
          <a:bodyPr/>
          <a:lstStyle>
            <a:lvl1pPr>
              <a:defRPr sz="4200" b="0">
                <a:solidFill>
                  <a:schemeClr val="bg1"/>
                </a:solidFill>
                <a:latin typeface="Franklin Gothic Demi Cond" panose="020B0706030402020204" pitchFamily="34" charset="0"/>
              </a:defRPr>
            </a:lvl1pPr>
          </a:lstStyle>
          <a:p>
            <a:r>
              <a:rPr lang="en-US" smtClean="0"/>
              <a:t>Click to edit Master title style</a:t>
            </a:r>
            <a:endParaRPr lang="en-US" dirty="0"/>
          </a:p>
        </p:txBody>
      </p:sp>
      <p:sp>
        <p:nvSpPr>
          <p:cNvPr id="17" name="Content Placeholder 2"/>
          <p:cNvSpPr>
            <a:spLocks noGrp="1"/>
          </p:cNvSpPr>
          <p:nvPr>
            <p:ph sz="half" idx="1"/>
          </p:nvPr>
        </p:nvSpPr>
        <p:spPr>
          <a:xfrm>
            <a:off x="731520" y="1905000"/>
            <a:ext cx="3829050" cy="4267200"/>
          </a:xfrm>
          <a:prstGeom prst="rect">
            <a:avLst/>
          </a:prstGeom>
        </p:spPr>
        <p:txBody>
          <a:bodyPr>
            <a:normAutofit/>
          </a:bodyPr>
          <a:lstStyle>
            <a:lvl1pPr>
              <a:spcBef>
                <a:spcPts val="0"/>
              </a:spcBef>
              <a:spcAft>
                <a:spcPts val="900"/>
              </a:spcAft>
              <a:buClr>
                <a:schemeClr val="accent3">
                  <a:lumMod val="75000"/>
                </a:schemeClr>
              </a:buClr>
              <a:buSzPct val="110000"/>
              <a:defRPr sz="1950">
                <a:solidFill>
                  <a:schemeClr val="bg1"/>
                </a:solidFill>
              </a:defRPr>
            </a:lvl1pPr>
            <a:lvl2pPr>
              <a:spcBef>
                <a:spcPts val="0"/>
              </a:spcBef>
              <a:spcAft>
                <a:spcPts val="900"/>
              </a:spcAft>
              <a:buClr>
                <a:schemeClr val="accent3">
                  <a:lumMod val="75000"/>
                </a:schemeClr>
              </a:buClr>
              <a:buSzPct val="110000"/>
              <a:defRPr sz="1950">
                <a:solidFill>
                  <a:schemeClr val="bg1"/>
                </a:solidFill>
              </a:defRPr>
            </a:lvl2pPr>
            <a:lvl3pPr>
              <a:spcBef>
                <a:spcPts val="0"/>
              </a:spcBef>
              <a:spcAft>
                <a:spcPts val="900"/>
              </a:spcAft>
              <a:buClr>
                <a:schemeClr val="accent3">
                  <a:lumMod val="75000"/>
                </a:schemeClr>
              </a:buClr>
              <a:buSzPct val="110000"/>
              <a:defRPr sz="1950" i="1">
                <a:solidFill>
                  <a:schemeClr val="bg1"/>
                </a:solidFill>
              </a:defRPr>
            </a:lvl3pPr>
            <a:lvl4pPr>
              <a:spcBef>
                <a:spcPts val="0"/>
              </a:spcBef>
              <a:spcAft>
                <a:spcPts val="900"/>
              </a:spcAft>
              <a:buClr>
                <a:schemeClr val="accent3">
                  <a:lumMod val="75000"/>
                </a:schemeClr>
              </a:buClr>
              <a:buSzPct val="110000"/>
              <a:defRPr sz="1950">
                <a:solidFill>
                  <a:schemeClr val="bg1"/>
                </a:solidFill>
              </a:defRPr>
            </a:lvl4pPr>
            <a:lvl5pPr>
              <a:spcBef>
                <a:spcPts val="0"/>
              </a:spcBef>
              <a:spcAft>
                <a:spcPts val="900"/>
              </a:spcAft>
              <a:buClr>
                <a:schemeClr val="accent3">
                  <a:lumMod val="75000"/>
                </a:schemeClr>
              </a:buClr>
              <a:buSzPct val="110000"/>
              <a:defRPr sz="1950">
                <a:solidFill>
                  <a:schemeClr val="bg1"/>
                </a:solidFill>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2"/>
          <p:cNvSpPr>
            <a:spLocks noGrp="1"/>
          </p:cNvSpPr>
          <p:nvPr>
            <p:ph sz="half" idx="13"/>
          </p:nvPr>
        </p:nvSpPr>
        <p:spPr>
          <a:xfrm>
            <a:off x="4859593" y="1905000"/>
            <a:ext cx="3827207" cy="4267200"/>
          </a:xfrm>
          <a:prstGeom prst="rect">
            <a:avLst/>
          </a:prstGeom>
        </p:spPr>
        <p:txBody>
          <a:bodyPr>
            <a:normAutofit/>
          </a:bodyPr>
          <a:lstStyle>
            <a:lvl1pPr>
              <a:spcBef>
                <a:spcPts val="0"/>
              </a:spcBef>
              <a:spcAft>
                <a:spcPts val="900"/>
              </a:spcAft>
              <a:buClr>
                <a:schemeClr val="accent3">
                  <a:lumMod val="75000"/>
                </a:schemeClr>
              </a:buClr>
              <a:buSzPct val="110000"/>
              <a:defRPr sz="1950">
                <a:solidFill>
                  <a:schemeClr val="bg1"/>
                </a:solidFill>
              </a:defRPr>
            </a:lvl1pPr>
            <a:lvl2pPr>
              <a:spcBef>
                <a:spcPts val="0"/>
              </a:spcBef>
              <a:spcAft>
                <a:spcPts val="900"/>
              </a:spcAft>
              <a:buClr>
                <a:schemeClr val="accent3">
                  <a:lumMod val="75000"/>
                </a:schemeClr>
              </a:buClr>
              <a:buSzPct val="110000"/>
              <a:defRPr sz="1950">
                <a:solidFill>
                  <a:schemeClr val="bg1"/>
                </a:solidFill>
              </a:defRPr>
            </a:lvl2pPr>
            <a:lvl3pPr>
              <a:spcBef>
                <a:spcPts val="0"/>
              </a:spcBef>
              <a:spcAft>
                <a:spcPts val="900"/>
              </a:spcAft>
              <a:buClr>
                <a:schemeClr val="accent3">
                  <a:lumMod val="75000"/>
                </a:schemeClr>
              </a:buClr>
              <a:buSzPct val="110000"/>
              <a:defRPr sz="1950" i="1">
                <a:solidFill>
                  <a:schemeClr val="bg1"/>
                </a:solidFill>
              </a:defRPr>
            </a:lvl3pPr>
            <a:lvl4pPr>
              <a:spcBef>
                <a:spcPts val="0"/>
              </a:spcBef>
              <a:spcAft>
                <a:spcPts val="900"/>
              </a:spcAft>
              <a:buClr>
                <a:schemeClr val="accent3">
                  <a:lumMod val="75000"/>
                </a:schemeClr>
              </a:buClr>
              <a:buSzPct val="110000"/>
              <a:defRPr sz="1950">
                <a:solidFill>
                  <a:schemeClr val="bg1"/>
                </a:solidFill>
              </a:defRPr>
            </a:lvl4pPr>
            <a:lvl5pPr>
              <a:spcBef>
                <a:spcPts val="0"/>
              </a:spcBef>
              <a:spcAft>
                <a:spcPts val="900"/>
              </a:spcAft>
              <a:buClr>
                <a:schemeClr val="accent3">
                  <a:lumMod val="75000"/>
                </a:schemeClr>
              </a:buClr>
              <a:buSzPct val="110000"/>
              <a:defRPr sz="1950">
                <a:solidFill>
                  <a:schemeClr val="bg1"/>
                </a:solidFill>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4"/>
          </p:nvPr>
        </p:nvSpPr>
        <p:spPr>
          <a:xfrm>
            <a:off x="8370888" y="6484938"/>
            <a:ext cx="514350" cy="274637"/>
          </a:xfrm>
          <a:prstGeom prst="rect">
            <a:avLst/>
          </a:prstGeom>
        </p:spPr>
        <p:txBody>
          <a:bodyPr/>
          <a:lstStyle>
            <a:lvl1pPr eaLnBrk="1" hangingPunct="1">
              <a:defRPr>
                <a:solidFill>
                  <a:srgbClr val="000000">
                    <a:lumMod val="65000"/>
                    <a:lumOff val="35000"/>
                  </a:srgbClr>
                </a:solidFill>
              </a:defRPr>
            </a:lvl1pPr>
          </a:lstStyle>
          <a:p>
            <a:pPr>
              <a:defRPr/>
            </a:pPr>
            <a:fld id="{2AA1E2C5-700A-41B3-BED1-7BF7447E21BC}" type="slidenum">
              <a:rPr lang="en-US"/>
              <a:pPr>
                <a:defRPr/>
              </a:pPr>
              <a:t>‹#›</a:t>
            </a:fld>
            <a:endParaRPr lang="en-US" dirty="0"/>
          </a:p>
        </p:txBody>
      </p:sp>
    </p:spTree>
    <p:extLst>
      <p:ext uri="{BB962C8B-B14F-4D97-AF65-F5344CB8AC3E}">
        <p14:creationId xmlns:p14="http://schemas.microsoft.com/office/powerpoint/2010/main" val="303701722"/>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defRPr sz="2400"/>
            </a:lvl2pPr>
            <a:lvl3pPr>
              <a:defRPr sz="20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98557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507718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3181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3520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35669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9583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379576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549899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47"/>
            </a:gs>
            <a:gs pos="100000">
              <a:srgbClr val="000099"/>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7" descr="epaseal"/>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52400" y="6248400"/>
            <a:ext cx="506413"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Rectangle 8"/>
          <p:cNvSpPr>
            <a:spLocks noChangeArrowheads="1"/>
          </p:cNvSpPr>
          <p:nvPr/>
        </p:nvSpPr>
        <p:spPr bwMode="auto">
          <a:xfrm>
            <a:off x="0" y="-15875"/>
            <a:ext cx="9144000" cy="304800"/>
          </a:xfrm>
          <a:prstGeom prst="rect">
            <a:avLst/>
          </a:prstGeom>
          <a:gradFill rotWithShape="1">
            <a:gsLst>
              <a:gs pos="0">
                <a:srgbClr val="FFFF00"/>
              </a:gs>
              <a:gs pos="100000">
                <a:srgbClr val="000046">
                  <a:alpha val="81000"/>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r>
              <a:rPr lang="en-US" altLang="en-US" sz="1600" b="1" dirty="0">
                <a:effectLst>
                  <a:outerShdw blurRad="38100" dist="38100" dir="2700000" algn="tl">
                    <a:srgbClr val="FFFFFF"/>
                  </a:outerShdw>
                </a:effectLst>
                <a:latin typeface="Times New Roman MT Extra Bold" pitchFamily="18" charset="0"/>
              </a:rPr>
              <a:t>National Water Quality Modeling Workgroup</a:t>
            </a:r>
          </a:p>
        </p:txBody>
      </p:sp>
      <p:pic>
        <p:nvPicPr>
          <p:cNvPr id="1030" name="Picture 11" descr="TMDL"/>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277225" y="6138863"/>
            <a:ext cx="8382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4"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5" r:id="rId10"/>
    <p:sldLayoutId id="2147483716" r:id="rId11"/>
    <p:sldLayoutId id="2147483712" r:id="rId12"/>
    <p:sldLayoutId id="2147483713" r:id="rId13"/>
    <p:sldLayoutId id="2147483717" r:id="rId14"/>
  </p:sldLayoutIdLst>
  <p:hf hdr="0" ftr="0" dt="0"/>
  <p:txStyles>
    <p:titleStyle>
      <a:lvl1pPr algn="ctr" rtl="0" eaLnBrk="0" fontAlgn="base" hangingPunct="0">
        <a:spcBef>
          <a:spcPct val="0"/>
        </a:spcBef>
        <a:spcAft>
          <a:spcPct val="0"/>
        </a:spcAft>
        <a:defRPr sz="4400" kern="1200">
          <a:solidFill>
            <a:srgbClr val="FFFF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2pPr>
      <a:lvl3pPr algn="ctr" rtl="0" eaLnBrk="0" fontAlgn="base" hangingPunct="0">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3pPr>
      <a:lvl4pPr algn="ctr" rtl="0" eaLnBrk="0" fontAlgn="base" hangingPunct="0">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4pPr>
      <a:lvl5pPr algn="ctr" rtl="0" eaLnBrk="0" fontAlgn="base" hangingPunct="0">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5pPr>
      <a:lvl6pPr marL="457200" algn="ctr" rtl="0" fontAlgn="base">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6pPr>
      <a:lvl7pPr marL="914400" algn="ctr" rtl="0" fontAlgn="base">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7pPr>
      <a:lvl8pPr marL="1371600" algn="ctr" rtl="0" fontAlgn="base">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8pPr>
      <a:lvl9pPr marL="1828800" algn="ctr" rtl="0" fontAlgn="base">
        <a:spcBef>
          <a:spcPct val="0"/>
        </a:spcBef>
        <a:spcAft>
          <a:spcPct val="0"/>
        </a:spcAft>
        <a:defRPr sz="4400">
          <a:solidFill>
            <a:srgbClr val="FFFF00"/>
          </a:solidFill>
          <a:effectLst>
            <a:outerShdw blurRad="38100" dist="38100" dir="2700000" algn="tl">
              <a:srgbClr val="000000"/>
            </a:outerShdw>
          </a:effectLst>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bg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ctrTitle"/>
          </p:nvPr>
        </p:nvSpPr>
        <p:spPr>
          <a:xfrm>
            <a:off x="685800" y="1905000"/>
            <a:ext cx="7772400" cy="1828800"/>
          </a:xfrm>
        </p:spPr>
        <p:txBody>
          <a:bodyPr/>
          <a:lstStyle/>
          <a:p>
            <a:pPr eaLnBrk="1" hangingPunct="1">
              <a:defRPr/>
            </a:pPr>
            <a:r>
              <a:rPr lang="en-US" altLang="en-US" sz="3600" b="1" dirty="0" smtClean="0"/>
              <a:t>Model Calibration/Verification – How Good is Good Enough</a:t>
            </a:r>
          </a:p>
        </p:txBody>
      </p:sp>
      <p:sp>
        <p:nvSpPr>
          <p:cNvPr id="137219" name="Rectangle 3"/>
          <p:cNvSpPr>
            <a:spLocks noGrp="1" noChangeArrowheads="1"/>
          </p:cNvSpPr>
          <p:nvPr>
            <p:ph type="subTitle" idx="1"/>
          </p:nvPr>
        </p:nvSpPr>
        <p:spPr>
          <a:xfrm>
            <a:off x="1371600" y="4267200"/>
            <a:ext cx="6400800" cy="1752600"/>
          </a:xfrm>
        </p:spPr>
        <p:txBody>
          <a:bodyPr/>
          <a:lstStyle/>
          <a:p>
            <a:pPr eaLnBrk="1" hangingPunct="1">
              <a:lnSpc>
                <a:spcPct val="80000"/>
              </a:lnSpc>
              <a:defRPr/>
            </a:pPr>
            <a:r>
              <a:rPr lang="en-US" altLang="en-US" sz="1800" dirty="0" smtClean="0"/>
              <a:t>Tim A. Wool</a:t>
            </a:r>
          </a:p>
          <a:p>
            <a:pPr eaLnBrk="1" hangingPunct="1">
              <a:lnSpc>
                <a:spcPct val="80000"/>
              </a:lnSpc>
              <a:defRPr/>
            </a:pPr>
            <a:r>
              <a:rPr lang="en-US" altLang="en-US" sz="1800" dirty="0" smtClean="0"/>
              <a:t>US EPA – Region 4</a:t>
            </a:r>
          </a:p>
          <a:p>
            <a:pPr eaLnBrk="1" hangingPunct="1">
              <a:lnSpc>
                <a:spcPct val="80000"/>
              </a:lnSpc>
              <a:defRPr/>
            </a:pPr>
            <a:r>
              <a:rPr lang="en-US" altLang="en-US" sz="1800" dirty="0" smtClean="0"/>
              <a:t>Atlanta Federal Center</a:t>
            </a:r>
          </a:p>
          <a:p>
            <a:pPr eaLnBrk="1" hangingPunct="1">
              <a:lnSpc>
                <a:spcPct val="80000"/>
              </a:lnSpc>
              <a:defRPr/>
            </a:pPr>
            <a:r>
              <a:rPr lang="en-US" altLang="en-US" sz="1800" dirty="0" smtClean="0"/>
              <a:t>61 Forsyth Street, SW</a:t>
            </a:r>
          </a:p>
          <a:p>
            <a:pPr eaLnBrk="1" hangingPunct="1">
              <a:lnSpc>
                <a:spcPct val="80000"/>
              </a:lnSpc>
              <a:defRPr/>
            </a:pPr>
            <a:r>
              <a:rPr lang="en-US" altLang="en-US" sz="1800" dirty="0" smtClean="0"/>
              <a:t>Atlanta, Georgia  30303</a:t>
            </a:r>
          </a:p>
          <a:p>
            <a:pPr eaLnBrk="1" hangingPunct="1">
              <a:lnSpc>
                <a:spcPct val="80000"/>
              </a:lnSpc>
              <a:defRPr/>
            </a:pPr>
            <a:r>
              <a:rPr lang="en-US" altLang="en-US" sz="1800" dirty="0" smtClean="0"/>
              <a:t>wool.tim@epa.gov</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descr="Calibration-FLOWCMS at NWIS 0232900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6738" y="728663"/>
            <a:ext cx="8348662"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4250" y="1182688"/>
            <a:ext cx="7315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4250" y="1182688"/>
            <a:ext cx="7315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4250" y="1182688"/>
            <a:ext cx="7315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4294967295"/>
          </p:nvPr>
        </p:nvSpPr>
        <p:spPr bwMode="auto">
          <a:xfrm>
            <a:off x="8370888" y="6484938"/>
            <a:ext cx="514350"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pPr>
            <a:fld id="{36E7FE8D-9007-4AF0-924A-A35924E8E52B}" type="slidenum">
              <a:rPr lang="en-US" altLang="en-US" sz="1800">
                <a:solidFill>
                  <a:srgbClr val="595959"/>
                </a:solidFill>
              </a:rPr>
              <a:pPr eaLnBrk="1" hangingPunct="1">
                <a:spcBef>
                  <a:spcPct val="0"/>
                </a:spcBef>
                <a:buFontTx/>
                <a:buNone/>
              </a:pPr>
              <a:t>12</a:t>
            </a:fld>
            <a:endParaRPr lang="en-US" altLang="en-US" sz="1800">
              <a:solidFill>
                <a:srgbClr val="595959"/>
              </a:solidFill>
            </a:endParaRPr>
          </a:p>
        </p:txBody>
      </p:sp>
      <p:sp>
        <p:nvSpPr>
          <p:cNvPr id="3" name="Title 2"/>
          <p:cNvSpPr>
            <a:spLocks noGrp="1"/>
          </p:cNvSpPr>
          <p:nvPr>
            <p:ph type="title"/>
          </p:nvPr>
        </p:nvSpPr>
        <p:spPr>
          <a:xfrm>
            <a:off x="731838" y="419100"/>
            <a:ext cx="7954962" cy="719138"/>
          </a:xfrm>
        </p:spPr>
        <p:txBody>
          <a:bodyPr/>
          <a:lstStyle/>
          <a:p>
            <a:pPr eaLnBrk="1" hangingPunct="1">
              <a:defRPr/>
            </a:pPr>
            <a:r>
              <a:rPr lang="en-US" sz="3600" dirty="0" smtClean="0"/>
              <a:t>Final Thought on Model Assessment</a:t>
            </a:r>
            <a:endParaRPr lang="en-US" sz="3600" dirty="0"/>
          </a:p>
        </p:txBody>
      </p:sp>
      <p:sp>
        <p:nvSpPr>
          <p:cNvPr id="4" name="Content Placeholder 3"/>
          <p:cNvSpPr>
            <a:spLocks noGrp="1"/>
          </p:cNvSpPr>
          <p:nvPr>
            <p:ph idx="1"/>
          </p:nvPr>
        </p:nvSpPr>
        <p:spPr>
          <a:xfrm>
            <a:off x="550863" y="1274763"/>
            <a:ext cx="8135937" cy="5346700"/>
          </a:xfrm>
        </p:spPr>
        <p:txBody>
          <a:bodyPr>
            <a:normAutofit/>
          </a:bodyPr>
          <a:lstStyle/>
          <a:p>
            <a:pPr eaLnBrk="1" hangingPunct="1">
              <a:defRPr/>
            </a:pPr>
            <a:r>
              <a:rPr lang="en-US" sz="2200" dirty="0"/>
              <a:t>To date most skill assessment is performed using qualitative metrics, but do not inform managers of confidence or uncertainty in projections</a:t>
            </a:r>
          </a:p>
          <a:p>
            <a:pPr eaLnBrk="1" hangingPunct="1">
              <a:defRPr/>
            </a:pPr>
            <a:r>
              <a:rPr lang="en-US" sz="2200" dirty="0"/>
              <a:t>Currently, there is no one way to perform quantitative model skill assessment</a:t>
            </a:r>
          </a:p>
          <a:p>
            <a:pPr eaLnBrk="1" hangingPunct="1">
              <a:defRPr/>
            </a:pPr>
            <a:r>
              <a:rPr lang="en-US" sz="2200" dirty="0"/>
              <a:t>Recommend a combination of statistical measures appropriate for the questions being asked of the model</a:t>
            </a:r>
          </a:p>
          <a:p>
            <a:pPr eaLnBrk="1" hangingPunct="1">
              <a:defRPr/>
            </a:pPr>
            <a:r>
              <a:rPr lang="en-US" sz="2200" dirty="0"/>
              <a:t>Include graphical presentations of quantitative skill</a:t>
            </a:r>
          </a:p>
          <a:p>
            <a:pPr eaLnBrk="1" hangingPunct="1">
              <a:defRPr/>
            </a:pPr>
            <a:r>
              <a:rPr lang="en-US" sz="2200" dirty="0"/>
              <a:t>Conduct sensitivity analysis on key model parameters</a:t>
            </a:r>
          </a:p>
          <a:p>
            <a:pPr eaLnBrk="1" hangingPunct="1">
              <a:defRPr/>
            </a:pPr>
            <a:r>
              <a:rPr lang="en-US" sz="2200" dirty="0"/>
              <a:t>If possible, include multi-year data sets in the model calibration and model confirmation</a:t>
            </a:r>
          </a:p>
          <a:p>
            <a:pPr eaLnBrk="1" hangingPunct="1">
              <a:defRPr/>
            </a:pPr>
            <a:r>
              <a:rPr lang="en-US" sz="2200" dirty="0"/>
              <a:t>Include qualitative skill</a:t>
            </a:r>
          </a:p>
          <a:p>
            <a:pPr eaLnBrk="1" hangingPunct="1">
              <a:defRPr/>
            </a:pPr>
            <a:r>
              <a:rPr lang="en-US" sz="2200" dirty="0"/>
              <a:t>Peer Review (if possible)</a:t>
            </a:r>
          </a:p>
          <a:p>
            <a:pPr eaLnBrk="1" hangingPunct="1">
              <a:defRPr/>
            </a:pPr>
            <a:endParaRPr lang="en-US"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Morisot+Rea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9075" y="466725"/>
            <a:ext cx="3840163"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5" descr="mod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9075" y="3124200"/>
            <a:ext cx="3840163"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 Box 6"/>
          <p:cNvSpPr txBox="1">
            <a:spLocks noChangeArrowheads="1"/>
          </p:cNvSpPr>
          <p:nvPr/>
        </p:nvSpPr>
        <p:spPr bwMode="auto">
          <a:xfrm>
            <a:off x="241300" y="1768475"/>
            <a:ext cx="41148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50000"/>
              </a:spcBef>
              <a:buFontTx/>
              <a:buNone/>
            </a:pPr>
            <a:r>
              <a:rPr lang="en-US" altLang="en-US" sz="2800" b="1">
                <a:latin typeface="Times New Roman" panose="02020603050405020304" pitchFamily="18" charset="0"/>
              </a:rPr>
              <a:t>Perhaps, to some degree, skill, like beauty, is in the eye of …</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r>
              <a:rPr lang="en-US" dirty="0" smtClean="0"/>
              <a:t>Trade Offs</a:t>
            </a:r>
            <a:endParaRPr lang="en-US" dirty="0"/>
          </a:p>
        </p:txBody>
      </p:sp>
      <p:sp>
        <p:nvSpPr>
          <p:cNvPr id="3" name="Subtitle 2"/>
          <p:cNvSpPr>
            <a:spLocks noGrp="1"/>
          </p:cNvSpPr>
          <p:nvPr>
            <p:ph type="subTitle" idx="1"/>
          </p:nvPr>
        </p:nvSpPr>
        <p:spPr/>
        <p:txBody>
          <a:bodyPr/>
          <a:lstStyle/>
          <a:p>
            <a:pPr>
              <a:defRPr/>
            </a:pPr>
            <a:r>
              <a:rPr lang="en-US" dirty="0" smtClean="0"/>
              <a:t>It will never be perfect…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defRPr/>
            </a:pPr>
            <a:r>
              <a:rPr lang="en-US" altLang="en-US" dirty="0" smtClean="0"/>
              <a:t>The Trade Off </a:t>
            </a:r>
          </a:p>
        </p:txBody>
      </p:sp>
      <p:pic>
        <p:nvPicPr>
          <p:cNvPr id="140292" name="Picture 4" descr="chapra reliability vs"/>
          <p:cNvPicPr>
            <a:picLocks noGrp="1" noChangeAspect="1" noChangeArrowheads="1"/>
          </p:cNvPicPr>
          <p:nvPr>
            <p:ph sz="half" idx="2"/>
          </p:nvPr>
        </p:nvPicPr>
        <p:blipFill>
          <a:blip r:embed="rId2"/>
          <a:srcRect/>
          <a:stretch>
            <a:fillRect/>
          </a:stretch>
        </p:blipFill>
        <p:spPr>
          <a:xfrm>
            <a:off x="838200" y="1600200"/>
            <a:ext cx="7772400" cy="3657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140293" name="Text Box 5"/>
          <p:cNvSpPr txBox="1">
            <a:spLocks noChangeArrowheads="1"/>
          </p:cNvSpPr>
          <p:nvPr/>
        </p:nvSpPr>
        <p:spPr bwMode="auto">
          <a:xfrm>
            <a:off x="6461125" y="5446713"/>
            <a:ext cx="1006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altLang="en-US" sz="1200">
                <a:solidFill>
                  <a:schemeClr val="bg1"/>
                </a:solidFill>
                <a:latin typeface="Times New Roman" charset="0"/>
              </a:rPr>
              <a:t>Chapra, 1997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eaLnBrk="1" hangingPunct="1">
              <a:defRPr/>
            </a:pPr>
            <a:r>
              <a:rPr lang="en-US" altLang="en-US" smtClean="0"/>
              <a:t>The Constraints</a:t>
            </a:r>
          </a:p>
        </p:txBody>
      </p:sp>
      <p:sp>
        <p:nvSpPr>
          <p:cNvPr id="141315" name="Rectangle 3"/>
          <p:cNvSpPr>
            <a:spLocks noGrp="1" noChangeArrowheads="1"/>
          </p:cNvSpPr>
          <p:nvPr>
            <p:ph type="body" idx="1"/>
          </p:nvPr>
        </p:nvSpPr>
        <p:spPr>
          <a:xfrm>
            <a:off x="762000" y="1295400"/>
            <a:ext cx="7772400" cy="4800600"/>
          </a:xfrm>
        </p:spPr>
        <p:txBody>
          <a:bodyPr>
            <a:normAutofit lnSpcReduction="10000"/>
          </a:bodyPr>
          <a:lstStyle/>
          <a:p>
            <a:pPr eaLnBrk="1" hangingPunct="1">
              <a:defRPr/>
            </a:pPr>
            <a:r>
              <a:rPr lang="en-US" altLang="en-US" dirty="0" smtClean="0"/>
              <a:t>Time</a:t>
            </a:r>
          </a:p>
          <a:p>
            <a:pPr lvl="1" eaLnBrk="1" hangingPunct="1">
              <a:defRPr/>
            </a:pPr>
            <a:r>
              <a:rPr lang="en-US" altLang="en-US" dirty="0" smtClean="0"/>
              <a:t>How much time do you have to make the decision</a:t>
            </a:r>
          </a:p>
          <a:p>
            <a:pPr lvl="1" eaLnBrk="1" hangingPunct="1">
              <a:defRPr/>
            </a:pPr>
            <a:r>
              <a:rPr lang="en-US" altLang="en-US" dirty="0" smtClean="0"/>
              <a:t>Need immediate answer</a:t>
            </a:r>
          </a:p>
          <a:p>
            <a:pPr eaLnBrk="1" hangingPunct="1">
              <a:defRPr/>
            </a:pPr>
            <a:r>
              <a:rPr lang="en-US" altLang="en-US" dirty="0" smtClean="0"/>
              <a:t>Budget</a:t>
            </a:r>
          </a:p>
          <a:p>
            <a:pPr lvl="1" eaLnBrk="1" hangingPunct="1">
              <a:defRPr/>
            </a:pPr>
            <a:r>
              <a:rPr lang="en-US" altLang="en-US" dirty="0" smtClean="0"/>
              <a:t>How much do you have to spend </a:t>
            </a:r>
          </a:p>
          <a:p>
            <a:pPr eaLnBrk="1" hangingPunct="1">
              <a:defRPr/>
            </a:pPr>
            <a:r>
              <a:rPr lang="en-US" altLang="en-US" dirty="0" smtClean="0"/>
              <a:t>Data</a:t>
            </a:r>
          </a:p>
          <a:p>
            <a:pPr lvl="1" eaLnBrk="1" hangingPunct="1">
              <a:defRPr/>
            </a:pPr>
            <a:r>
              <a:rPr lang="en-US" altLang="en-US" dirty="0" smtClean="0"/>
              <a:t>How much information do you have to parameterize and constrain a model</a:t>
            </a:r>
          </a:p>
          <a:p>
            <a:pPr eaLnBrk="1" hangingPunct="1">
              <a:defRPr/>
            </a:pPr>
            <a:r>
              <a:rPr lang="en-US" altLang="en-US" dirty="0" smtClean="0"/>
              <a:t>Skill</a:t>
            </a:r>
          </a:p>
          <a:p>
            <a:pPr lvl="1" eaLnBrk="1" hangingPunct="1">
              <a:defRPr/>
            </a:pPr>
            <a:r>
              <a:rPr lang="en-US" altLang="en-US" dirty="0" smtClean="0"/>
              <a:t>Do you have the expertise to use the models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eaLnBrk="1" hangingPunct="1">
              <a:defRPr/>
            </a:pPr>
            <a:r>
              <a:rPr lang="en-US" altLang="en-US" smtClean="0"/>
              <a:t>The Process</a:t>
            </a:r>
          </a:p>
        </p:txBody>
      </p:sp>
      <p:sp>
        <p:nvSpPr>
          <p:cNvPr id="142339" name="Rectangle 3"/>
          <p:cNvSpPr>
            <a:spLocks noGrp="1" noChangeArrowheads="1"/>
          </p:cNvSpPr>
          <p:nvPr>
            <p:ph type="body" idx="1"/>
          </p:nvPr>
        </p:nvSpPr>
        <p:spPr/>
        <p:txBody>
          <a:bodyPr/>
          <a:lstStyle/>
          <a:p>
            <a:pPr eaLnBrk="1" hangingPunct="1">
              <a:lnSpc>
                <a:spcPct val="80000"/>
              </a:lnSpc>
              <a:defRPr/>
            </a:pPr>
            <a:r>
              <a:rPr lang="en-US" altLang="en-US" sz="2400" dirty="0" smtClean="0"/>
              <a:t>Stakeholder Involvement</a:t>
            </a:r>
          </a:p>
          <a:p>
            <a:pPr lvl="1" eaLnBrk="1" hangingPunct="1">
              <a:lnSpc>
                <a:spcPct val="80000"/>
              </a:lnSpc>
              <a:defRPr/>
            </a:pPr>
            <a:r>
              <a:rPr lang="en-US" altLang="en-US" sz="2000" dirty="0" smtClean="0"/>
              <a:t>From both sides of the fence</a:t>
            </a:r>
          </a:p>
          <a:p>
            <a:pPr lvl="1" eaLnBrk="1" hangingPunct="1">
              <a:lnSpc>
                <a:spcPct val="80000"/>
              </a:lnSpc>
              <a:defRPr/>
            </a:pPr>
            <a:r>
              <a:rPr lang="en-US" altLang="en-US" sz="2000" dirty="0" smtClean="0"/>
              <a:t>Build consensus among the group</a:t>
            </a:r>
          </a:p>
          <a:p>
            <a:pPr lvl="1" eaLnBrk="1" hangingPunct="1">
              <a:lnSpc>
                <a:spcPct val="80000"/>
              </a:lnSpc>
              <a:defRPr/>
            </a:pPr>
            <a:r>
              <a:rPr lang="en-US" altLang="en-US" sz="2000" dirty="0" smtClean="0"/>
              <a:t>Share and discuss model assumptions</a:t>
            </a:r>
          </a:p>
          <a:p>
            <a:pPr eaLnBrk="1" hangingPunct="1">
              <a:lnSpc>
                <a:spcPct val="80000"/>
              </a:lnSpc>
              <a:defRPr/>
            </a:pPr>
            <a:r>
              <a:rPr lang="en-US" altLang="en-US" sz="2400" dirty="0" smtClean="0"/>
              <a:t>Revise or Collect New Data</a:t>
            </a:r>
          </a:p>
          <a:p>
            <a:pPr lvl="1" eaLnBrk="1" hangingPunct="1">
              <a:lnSpc>
                <a:spcPct val="80000"/>
              </a:lnSpc>
              <a:defRPr/>
            </a:pPr>
            <a:r>
              <a:rPr lang="en-US" altLang="en-US" sz="2000" dirty="0" smtClean="0"/>
              <a:t>To fill gaps</a:t>
            </a:r>
          </a:p>
          <a:p>
            <a:pPr lvl="1" eaLnBrk="1" hangingPunct="1">
              <a:lnSpc>
                <a:spcPct val="80000"/>
              </a:lnSpc>
              <a:defRPr/>
            </a:pPr>
            <a:r>
              <a:rPr lang="en-US" altLang="en-US" sz="2000" dirty="0" smtClean="0"/>
              <a:t>To support key modeling assumptions</a:t>
            </a:r>
          </a:p>
          <a:p>
            <a:pPr eaLnBrk="1" hangingPunct="1">
              <a:lnSpc>
                <a:spcPct val="80000"/>
              </a:lnSpc>
              <a:defRPr/>
            </a:pPr>
            <a:r>
              <a:rPr lang="en-US" altLang="en-US" sz="2400" dirty="0" smtClean="0"/>
              <a:t>Adapt Model Expectations</a:t>
            </a:r>
          </a:p>
          <a:p>
            <a:pPr lvl="1" eaLnBrk="1" hangingPunct="1">
              <a:lnSpc>
                <a:spcPct val="80000"/>
              </a:lnSpc>
              <a:defRPr/>
            </a:pPr>
            <a:r>
              <a:rPr lang="en-US" altLang="en-US" sz="2000" dirty="0" smtClean="0"/>
              <a:t>As knowledge is gained</a:t>
            </a:r>
          </a:p>
          <a:p>
            <a:pPr eaLnBrk="1" hangingPunct="1">
              <a:lnSpc>
                <a:spcPct val="80000"/>
              </a:lnSpc>
              <a:defRPr/>
            </a:pPr>
            <a:r>
              <a:rPr lang="en-US" altLang="en-US" sz="2400" dirty="0" smtClean="0"/>
              <a:t>Perform Sensitivity/Uncertainty Analysis</a:t>
            </a:r>
          </a:p>
          <a:p>
            <a:pPr lvl="1" eaLnBrk="1" hangingPunct="1">
              <a:lnSpc>
                <a:spcPct val="80000"/>
              </a:lnSpc>
              <a:defRPr/>
            </a:pPr>
            <a:r>
              <a:rPr lang="en-US" altLang="en-US" sz="2000" dirty="0" smtClean="0"/>
              <a:t>Key Assumptions</a:t>
            </a:r>
          </a:p>
          <a:p>
            <a:pPr lvl="1" eaLnBrk="1" hangingPunct="1">
              <a:lnSpc>
                <a:spcPct val="80000"/>
              </a:lnSpc>
              <a:defRPr/>
            </a:pPr>
            <a:r>
              <a:rPr lang="en-US" altLang="en-US" sz="2000" dirty="0" smtClean="0"/>
              <a:t>Most Sensitive Parameters if they are uncertain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2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23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3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233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233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2339">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2339">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2339">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2339">
                                            <p:txEl>
                                              <p:pRg st="9" end="9"/>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2339">
                                            <p:txEl>
                                              <p:pRg st="10" end="10"/>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233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eaLnBrk="1" hangingPunct="1">
              <a:defRPr/>
            </a:pPr>
            <a:r>
              <a:rPr lang="en-US" altLang="en-US" smtClean="0"/>
              <a:t>The Decision</a:t>
            </a:r>
          </a:p>
        </p:txBody>
      </p:sp>
      <p:sp>
        <p:nvSpPr>
          <p:cNvPr id="155651" name="Rectangle 3"/>
          <p:cNvSpPr>
            <a:spLocks noGrp="1" noChangeArrowheads="1"/>
          </p:cNvSpPr>
          <p:nvPr>
            <p:ph type="body" idx="1"/>
          </p:nvPr>
        </p:nvSpPr>
        <p:spPr/>
        <p:txBody>
          <a:bodyPr>
            <a:normAutofit/>
          </a:bodyPr>
          <a:lstStyle/>
          <a:p>
            <a:pPr eaLnBrk="1" hangingPunct="1">
              <a:defRPr/>
            </a:pPr>
            <a:r>
              <a:rPr lang="en-US" altLang="en-US" dirty="0" smtClean="0"/>
              <a:t>Public Comment </a:t>
            </a:r>
          </a:p>
          <a:p>
            <a:pPr lvl="1" eaLnBrk="1" hangingPunct="1">
              <a:defRPr/>
            </a:pPr>
            <a:r>
              <a:rPr lang="en-US" altLang="en-US" dirty="0" smtClean="0"/>
              <a:t>Most Regulatory Processes solicit public comment before the decision is final</a:t>
            </a:r>
          </a:p>
          <a:p>
            <a:pPr eaLnBrk="1" hangingPunct="1">
              <a:defRPr/>
            </a:pPr>
            <a:r>
              <a:rPr lang="en-US" altLang="en-US" dirty="0" smtClean="0"/>
              <a:t>Peer Review</a:t>
            </a:r>
          </a:p>
          <a:p>
            <a:pPr lvl="1" eaLnBrk="1" hangingPunct="1">
              <a:defRPr/>
            </a:pPr>
            <a:r>
              <a:rPr lang="en-US" altLang="en-US" dirty="0" smtClean="0"/>
              <a:t>Use outside experts to review the modeling work and the regulatory decision that is made.</a:t>
            </a:r>
          </a:p>
          <a:p>
            <a:pPr eaLnBrk="1" hangingPunct="1">
              <a:defRPr/>
            </a:pPr>
            <a:r>
              <a:rPr lang="en-US" altLang="en-US" dirty="0" smtClean="0"/>
              <a:t>Court Challenge</a:t>
            </a:r>
          </a:p>
          <a:p>
            <a:pPr lvl="1" eaLnBrk="1" hangingPunct="1">
              <a:defRPr/>
            </a:pPr>
            <a:r>
              <a:rPr lang="en-US" altLang="en-US" dirty="0" smtClean="0"/>
              <a:t>It Could Happen… ….</a:t>
            </a:r>
          </a:p>
          <a:p>
            <a:pPr lvl="1" eaLnBrk="1" hangingPunct="1">
              <a:defRPr/>
            </a:pPr>
            <a:r>
              <a:rPr lang="en-US" altLang="en-US" dirty="0" smtClean="0"/>
              <a:t>It Happens . . . . .</a:t>
            </a:r>
          </a:p>
          <a:p>
            <a:pPr eaLnBrk="1" hangingPunct="1">
              <a:defRPr/>
            </a:pPr>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anim calcmode="lin" valueType="num">
                                      <p:cBhvr additive="base">
                                        <p:cTn id="7" dur="500" fill="hold"/>
                                        <p:tgtEl>
                                          <p:spTgt spid="155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5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5651">
                                            <p:txEl>
                                              <p:pRg st="1" end="1"/>
                                            </p:txEl>
                                          </p:spTgt>
                                        </p:tgtEl>
                                        <p:attrNameLst>
                                          <p:attrName>style.visibility</p:attrName>
                                        </p:attrNameLst>
                                      </p:cBhvr>
                                      <p:to>
                                        <p:strVal val="visible"/>
                                      </p:to>
                                    </p:set>
                                    <p:anim calcmode="lin" valueType="num">
                                      <p:cBhvr additive="base">
                                        <p:cTn id="13" dur="500" fill="hold"/>
                                        <p:tgtEl>
                                          <p:spTgt spid="155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5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5651">
                                            <p:txEl>
                                              <p:pRg st="2" end="2"/>
                                            </p:txEl>
                                          </p:spTgt>
                                        </p:tgtEl>
                                        <p:attrNameLst>
                                          <p:attrName>style.visibility</p:attrName>
                                        </p:attrNameLst>
                                      </p:cBhvr>
                                      <p:to>
                                        <p:strVal val="visible"/>
                                      </p:to>
                                    </p:set>
                                    <p:anim calcmode="lin" valueType="num">
                                      <p:cBhvr additive="base">
                                        <p:cTn id="19" dur="500" fill="hold"/>
                                        <p:tgtEl>
                                          <p:spTgt spid="1556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5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5651">
                                            <p:txEl>
                                              <p:pRg st="3" end="3"/>
                                            </p:txEl>
                                          </p:spTgt>
                                        </p:tgtEl>
                                        <p:attrNameLst>
                                          <p:attrName>style.visibility</p:attrName>
                                        </p:attrNameLst>
                                      </p:cBhvr>
                                      <p:to>
                                        <p:strVal val="visible"/>
                                      </p:to>
                                    </p:set>
                                    <p:anim calcmode="lin" valueType="num">
                                      <p:cBhvr additive="base">
                                        <p:cTn id="25" dur="500" fill="hold"/>
                                        <p:tgtEl>
                                          <p:spTgt spid="1556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5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5651">
                                            <p:txEl>
                                              <p:pRg st="4" end="4"/>
                                            </p:txEl>
                                          </p:spTgt>
                                        </p:tgtEl>
                                        <p:attrNameLst>
                                          <p:attrName>style.visibility</p:attrName>
                                        </p:attrNameLst>
                                      </p:cBhvr>
                                      <p:to>
                                        <p:strVal val="visible"/>
                                      </p:to>
                                    </p:set>
                                    <p:anim calcmode="lin" valueType="num">
                                      <p:cBhvr additive="base">
                                        <p:cTn id="31" dur="500" fill="hold"/>
                                        <p:tgtEl>
                                          <p:spTgt spid="15565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56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5651">
                                            <p:txEl>
                                              <p:pRg st="5" end="5"/>
                                            </p:txEl>
                                          </p:spTgt>
                                        </p:tgtEl>
                                        <p:attrNameLst>
                                          <p:attrName>style.visibility</p:attrName>
                                        </p:attrNameLst>
                                      </p:cBhvr>
                                      <p:to>
                                        <p:strVal val="visible"/>
                                      </p:to>
                                    </p:set>
                                    <p:anim calcmode="lin" valueType="num">
                                      <p:cBhvr additive="base">
                                        <p:cTn id="37" dur="500" fill="hold"/>
                                        <p:tgtEl>
                                          <p:spTgt spid="15565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56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5651">
                                            <p:txEl>
                                              <p:pRg st="6" end="6"/>
                                            </p:txEl>
                                          </p:spTgt>
                                        </p:tgtEl>
                                        <p:attrNameLst>
                                          <p:attrName>style.visibility</p:attrName>
                                        </p:attrNameLst>
                                      </p:cBhvr>
                                      <p:to>
                                        <p:strVal val="visible"/>
                                      </p:to>
                                    </p:set>
                                    <p:anim calcmode="lin" valueType="num">
                                      <p:cBhvr additive="base">
                                        <p:cTn id="43" dur="500" fill="hold"/>
                                        <p:tgtEl>
                                          <p:spTgt spid="15565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56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Some Examples</a:t>
            </a:r>
          </a:p>
        </p:txBody>
      </p:sp>
      <p:sp>
        <p:nvSpPr>
          <p:cNvPr id="3" name="Text Placeholder 2"/>
          <p:cNvSpPr>
            <a:spLocks noGrp="1"/>
          </p:cNvSpPr>
          <p:nvPr>
            <p:ph type="body" idx="1"/>
          </p:nvPr>
        </p:nvSpPr>
        <p:spPr/>
        <p:txBody>
          <a:bodyPr/>
          <a:lstStyle/>
          <a:p>
            <a:pPr eaLnBrk="1" hangingPunct="1">
              <a:defRPr/>
            </a:pPr>
            <a:r>
              <a:rPr lang="en-US" dirty="0" smtClean="0"/>
              <a:t>Hydrology, Quick and Dirty, Highly Complex, Very Expensive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defRPr/>
            </a:pPr>
            <a:r>
              <a:rPr lang="en-US" altLang="en-US" smtClean="0"/>
              <a:t>The Premise</a:t>
            </a:r>
          </a:p>
        </p:txBody>
      </p:sp>
      <p:sp>
        <p:nvSpPr>
          <p:cNvPr id="138243" name="Text Box 3"/>
          <p:cNvSpPr txBox="1">
            <a:spLocks noChangeArrowheads="1"/>
          </p:cNvSpPr>
          <p:nvPr/>
        </p:nvSpPr>
        <p:spPr bwMode="auto">
          <a:xfrm>
            <a:off x="762000" y="2209800"/>
            <a:ext cx="7772400" cy="175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defRPr/>
            </a:pPr>
            <a:r>
              <a:rPr lang="en-US" altLang="en-US" i="1" dirty="0">
                <a:solidFill>
                  <a:schemeClr val="bg1"/>
                </a:solidFill>
                <a:latin typeface="Arial" charset="0"/>
              </a:rPr>
              <a:t>Models will always be constrained by computation limitations, assumptions and knowledge gaps.  They can best be viewed as tools to help inform decisions rather than as machines to generate truth or make decisions.  Scientific advances will never make it possible to build a perfect model that accounts for every aspect of reality or to prove that a given model is correct in all aspects for a particular regulatory application </a:t>
            </a:r>
            <a:r>
              <a:rPr lang="en-US" altLang="en-US" dirty="0">
                <a:solidFill>
                  <a:schemeClr val="bg1"/>
                </a:solidFill>
                <a:latin typeface="Arial" charset="0"/>
              </a:rPr>
              <a:t>(NRC 2007).</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Hydrology Calibration</a:t>
            </a:r>
          </a:p>
        </p:txBody>
      </p:sp>
      <p:sp>
        <p:nvSpPr>
          <p:cNvPr id="3" name="Content Placeholder 2"/>
          <p:cNvSpPr>
            <a:spLocks noGrp="1"/>
          </p:cNvSpPr>
          <p:nvPr>
            <p:ph idx="1"/>
          </p:nvPr>
        </p:nvSpPr>
        <p:spPr/>
        <p:txBody>
          <a:bodyPr>
            <a:normAutofit fontScale="92500" lnSpcReduction="20000"/>
          </a:bodyPr>
          <a:lstStyle/>
          <a:p>
            <a:pPr eaLnBrk="1" hangingPunct="1">
              <a:defRPr/>
            </a:pPr>
            <a:r>
              <a:rPr lang="en-US" dirty="0" smtClean="0"/>
              <a:t>Calibration Period</a:t>
            </a:r>
          </a:p>
          <a:p>
            <a:pPr lvl="1" eaLnBrk="1" hangingPunct="1">
              <a:defRPr/>
            </a:pPr>
            <a:r>
              <a:rPr lang="en-US" dirty="0" smtClean="0"/>
              <a:t>January 1, 2001 through December 31, 2010</a:t>
            </a:r>
          </a:p>
          <a:p>
            <a:pPr eaLnBrk="1" hangingPunct="1">
              <a:defRPr/>
            </a:pPr>
            <a:r>
              <a:rPr lang="en-US" dirty="0" smtClean="0"/>
              <a:t>USGS Calibration Stations</a:t>
            </a:r>
          </a:p>
          <a:p>
            <a:pPr lvl="1" eaLnBrk="1" hangingPunct="1">
              <a:defRPr/>
            </a:pPr>
            <a:r>
              <a:rPr lang="en-US" dirty="0" smtClean="0"/>
              <a:t>3 Main Stem</a:t>
            </a:r>
          </a:p>
          <a:p>
            <a:pPr lvl="1" eaLnBrk="1" hangingPunct="1">
              <a:defRPr/>
            </a:pPr>
            <a:r>
              <a:rPr lang="en-US" dirty="0" smtClean="0"/>
              <a:t>4 Tributaries</a:t>
            </a:r>
          </a:p>
          <a:p>
            <a:pPr eaLnBrk="1" hangingPunct="1">
              <a:defRPr/>
            </a:pPr>
            <a:r>
              <a:rPr lang="en-US" dirty="0" smtClean="0"/>
              <a:t>Quantitative Calibration</a:t>
            </a:r>
          </a:p>
          <a:p>
            <a:pPr lvl="1" eaLnBrk="1" hangingPunct="1">
              <a:defRPr/>
            </a:pPr>
            <a:r>
              <a:rPr lang="en-US" dirty="0" smtClean="0"/>
              <a:t>Miscellaneous Plots</a:t>
            </a:r>
          </a:p>
          <a:p>
            <a:pPr lvl="1" eaLnBrk="1" hangingPunct="1">
              <a:defRPr/>
            </a:pPr>
            <a:r>
              <a:rPr lang="en-US" dirty="0" smtClean="0"/>
              <a:t>Summarized by Statistics</a:t>
            </a:r>
          </a:p>
          <a:p>
            <a:pPr eaLnBrk="1" hangingPunct="1">
              <a:defRPr/>
            </a:pPr>
            <a:r>
              <a:rPr lang="en-US" dirty="0" smtClean="0"/>
              <a:t>Qualitative Calibration</a:t>
            </a:r>
          </a:p>
          <a:p>
            <a:pPr lvl="1" eaLnBrk="1" hangingPunct="1">
              <a:defRPr/>
            </a:pPr>
            <a:r>
              <a:rPr lang="en-US" dirty="0" smtClean="0"/>
              <a:t>Analyzed Statistics</a:t>
            </a:r>
          </a:p>
          <a:p>
            <a:pPr lvl="1" eaLnBrk="1" hangingPunct="1">
              <a:defRPr/>
            </a:pPr>
            <a:r>
              <a:rPr lang="en-US" dirty="0" smtClean="0"/>
              <a:t>Qualitative Calibration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685800"/>
            <a:ext cx="4471988"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14400"/>
            <a:ext cx="6823075" cy="475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838200"/>
            <a:ext cx="5449888" cy="509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838200"/>
            <a:ext cx="7199313" cy="5126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eaLnBrk="1" hangingPunct="1">
              <a:defRPr/>
            </a:pPr>
            <a:r>
              <a:rPr lang="en-US" altLang="en-US" smtClean="0"/>
              <a:t>Some Examples</a:t>
            </a:r>
          </a:p>
        </p:txBody>
      </p:sp>
      <p:sp>
        <p:nvSpPr>
          <p:cNvPr id="143363" name="Rectangle 3"/>
          <p:cNvSpPr>
            <a:spLocks noGrp="1" noChangeArrowheads="1"/>
          </p:cNvSpPr>
          <p:nvPr>
            <p:ph type="body" idx="1"/>
          </p:nvPr>
        </p:nvSpPr>
        <p:spPr/>
        <p:txBody>
          <a:bodyPr/>
          <a:lstStyle/>
          <a:p>
            <a:pPr eaLnBrk="1" hangingPunct="1">
              <a:defRPr/>
            </a:pPr>
            <a:r>
              <a:rPr lang="en-US" altLang="en-US" smtClean="0"/>
              <a:t>TVA Fly Ash Slide in Kingston, TN</a:t>
            </a:r>
          </a:p>
          <a:p>
            <a:pPr lvl="1" eaLnBrk="1" hangingPunct="1">
              <a:defRPr/>
            </a:pPr>
            <a:r>
              <a:rPr lang="en-US" altLang="en-US" smtClean="0"/>
              <a:t>Catastrophic Event December 22, 2008</a:t>
            </a:r>
          </a:p>
          <a:p>
            <a:pPr lvl="1" eaLnBrk="1" hangingPunct="1">
              <a:defRPr/>
            </a:pPr>
            <a:r>
              <a:rPr lang="en-US" altLang="en-US" smtClean="0"/>
              <a:t>5.4 million cubic yards of Fly Ash </a:t>
            </a:r>
          </a:p>
          <a:p>
            <a:pPr lvl="1" eaLnBrk="1" hangingPunct="1">
              <a:defRPr/>
            </a:pPr>
            <a:r>
              <a:rPr lang="en-US" altLang="en-US" smtClean="0"/>
              <a:t>Regulatory Agencies (State and Federal) are concerned about Selenium release from the fly ash</a:t>
            </a:r>
          </a:p>
          <a:p>
            <a:pPr lvl="1" eaLnBrk="1" hangingPunct="1">
              <a:defRPr/>
            </a:pPr>
            <a:r>
              <a:rPr lang="en-US" altLang="en-US" smtClean="0"/>
              <a:t>Applied Mass Balance Model to predict selenium release from fly ash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t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09600"/>
            <a:ext cx="7543800" cy="582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7924800" cy="50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eaLnBrk="1" hangingPunct="1">
              <a:defRPr/>
            </a:pPr>
            <a:r>
              <a:rPr lang="en-US" altLang="en-US" sz="2800" b="1" i="1" dirty="0" smtClean="0"/>
              <a:t>Savannah Harbor Dissolved Oxygen TMDL</a:t>
            </a:r>
          </a:p>
        </p:txBody>
      </p:sp>
      <p:sp>
        <p:nvSpPr>
          <p:cNvPr id="146435" name="Rectangle 3"/>
          <p:cNvSpPr>
            <a:spLocks noGrp="1" noChangeArrowheads="1"/>
          </p:cNvSpPr>
          <p:nvPr>
            <p:ph type="body" idx="1"/>
          </p:nvPr>
        </p:nvSpPr>
        <p:spPr/>
        <p:txBody>
          <a:bodyPr/>
          <a:lstStyle/>
          <a:p>
            <a:pPr eaLnBrk="1" hangingPunct="1">
              <a:defRPr/>
            </a:pPr>
            <a:r>
              <a:rPr lang="en-US" altLang="en-US" dirty="0" smtClean="0"/>
              <a:t>Very Complex System</a:t>
            </a:r>
          </a:p>
          <a:p>
            <a:pPr eaLnBrk="1" hangingPunct="1">
              <a:defRPr/>
            </a:pPr>
            <a:r>
              <a:rPr lang="en-US" altLang="en-US" dirty="0" smtClean="0"/>
              <a:t>Many Dischargers</a:t>
            </a:r>
          </a:p>
          <a:p>
            <a:pPr eaLnBrk="1" hangingPunct="1">
              <a:defRPr/>
            </a:pPr>
            <a:r>
              <a:rPr lang="en-US" altLang="en-US" dirty="0" smtClean="0"/>
              <a:t>Very Interested Stakeholder Group (2 – States, Federal (EPA, Corps, Fish &amp; Wildlife, Environmental Interest Groups)</a:t>
            </a:r>
          </a:p>
          <a:p>
            <a:pPr eaLnBrk="1" hangingPunct="1">
              <a:defRPr/>
            </a:pPr>
            <a:r>
              <a:rPr lang="en-US" altLang="en-US" dirty="0" smtClean="0"/>
              <a:t>Has a Modeling Technical Advisory Group</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defRPr/>
            </a:pPr>
            <a:r>
              <a:rPr lang="en-US" altLang="en-US" sz="2800" dirty="0" smtClean="0"/>
              <a:t>TAG Developed Model Performance Standards</a:t>
            </a:r>
          </a:p>
        </p:txBody>
      </p:sp>
      <p:pic>
        <p:nvPicPr>
          <p:cNvPr id="36867" name="Picture 3"/>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62000" y="1336675"/>
            <a:ext cx="7391400"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60" name="Text Box 4"/>
          <p:cNvSpPr txBox="1">
            <a:spLocks noChangeArrowheads="1"/>
          </p:cNvSpPr>
          <p:nvPr/>
        </p:nvSpPr>
        <p:spPr bwMode="auto">
          <a:xfrm>
            <a:off x="533400" y="5549900"/>
            <a:ext cx="83820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altLang="en-US" sz="1600" dirty="0">
                <a:solidFill>
                  <a:schemeClr val="bg1"/>
                </a:solidFill>
                <a:latin typeface="Arial" charset="0"/>
              </a:rPr>
              <a:t>* 50% represent Absolute Mean Error for temperature</a:t>
            </a:r>
          </a:p>
          <a:p>
            <a:pPr eaLnBrk="1" hangingPunct="1">
              <a:defRPr/>
            </a:pPr>
            <a:r>
              <a:rPr lang="en-US" altLang="en-US" sz="1600" dirty="0">
                <a:solidFill>
                  <a:schemeClr val="bg1"/>
                </a:solidFill>
                <a:latin typeface="Arial" charset="0"/>
              </a:rPr>
              <a:t>** 5% and 95% represent the max. ebb and flood conditions for current and flow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What is Model Calibration?</a:t>
            </a:r>
          </a:p>
        </p:txBody>
      </p:sp>
      <p:sp>
        <p:nvSpPr>
          <p:cNvPr id="3" name="Content Placeholder 2"/>
          <p:cNvSpPr>
            <a:spLocks noGrp="1"/>
          </p:cNvSpPr>
          <p:nvPr>
            <p:ph idx="1"/>
          </p:nvPr>
        </p:nvSpPr>
        <p:spPr>
          <a:xfrm>
            <a:off x="609600" y="1295400"/>
            <a:ext cx="7772400" cy="5105400"/>
          </a:xfrm>
        </p:spPr>
        <p:txBody>
          <a:bodyPr>
            <a:normAutofit/>
          </a:bodyPr>
          <a:lstStyle/>
          <a:p>
            <a:pPr eaLnBrk="1" hangingPunct="1">
              <a:defRPr/>
            </a:pPr>
            <a:r>
              <a:rPr lang="en-US" dirty="0" smtClean="0"/>
              <a:t>What is Calibration</a:t>
            </a:r>
          </a:p>
          <a:p>
            <a:pPr lvl="1" eaLnBrk="1" hangingPunct="1">
              <a:defRPr/>
            </a:pPr>
            <a:r>
              <a:rPr lang="en-US" dirty="0" smtClean="0"/>
              <a:t>Process of Modifying Model Assumptions to Best Represent the System</a:t>
            </a:r>
          </a:p>
          <a:p>
            <a:pPr lvl="2" eaLnBrk="1" hangingPunct="1">
              <a:defRPr/>
            </a:pPr>
            <a:r>
              <a:rPr lang="en-US" dirty="0" smtClean="0"/>
              <a:t>Most Commonly Kinetic Constants</a:t>
            </a:r>
          </a:p>
          <a:p>
            <a:pPr lvl="2" eaLnBrk="1" hangingPunct="1">
              <a:defRPr/>
            </a:pPr>
            <a:r>
              <a:rPr lang="en-US" dirty="0" smtClean="0"/>
              <a:t>Model Boundary Assumptions</a:t>
            </a:r>
          </a:p>
          <a:p>
            <a:pPr lvl="2" eaLnBrk="1" hangingPunct="1">
              <a:defRPr/>
            </a:pPr>
            <a:r>
              <a:rPr lang="en-US" dirty="0" smtClean="0"/>
              <a:t>Data Gaps</a:t>
            </a:r>
          </a:p>
          <a:p>
            <a:pPr lvl="1" eaLnBrk="1" hangingPunct="1">
              <a:defRPr/>
            </a:pPr>
            <a:r>
              <a:rPr lang="en-US" dirty="0" smtClean="0"/>
              <a:t>Iterative Process</a:t>
            </a:r>
          </a:p>
          <a:p>
            <a:pPr lvl="2" eaLnBrk="1" hangingPunct="1">
              <a:defRPr/>
            </a:pPr>
            <a:r>
              <a:rPr lang="en-US" dirty="0" smtClean="0"/>
              <a:t>Constrained by Knowledge of the System</a:t>
            </a:r>
          </a:p>
          <a:p>
            <a:pPr lvl="3" eaLnBrk="1" hangingPunct="1">
              <a:defRPr/>
            </a:pPr>
            <a:r>
              <a:rPr lang="en-US" dirty="0" smtClean="0"/>
              <a:t>Available Monitoring Data</a:t>
            </a:r>
          </a:p>
          <a:p>
            <a:pPr lvl="3" eaLnBrk="1" hangingPunct="1">
              <a:defRPr/>
            </a:pPr>
            <a:r>
              <a:rPr lang="en-US" dirty="0" smtClean="0"/>
              <a:t>Point Source Loadings</a:t>
            </a:r>
          </a:p>
          <a:p>
            <a:pPr lvl="4" eaLnBrk="1" hangingPunct="1">
              <a:defRPr/>
            </a:pPr>
            <a:r>
              <a:rPr lang="en-US" dirty="0" smtClean="0"/>
              <a:t>DMR Data</a:t>
            </a:r>
          </a:p>
          <a:p>
            <a:pPr lvl="4" eaLnBrk="1" hangingPunct="1">
              <a:defRPr/>
            </a:pPr>
            <a:r>
              <a:rPr lang="en-US" dirty="0" smtClean="0"/>
              <a:t>Data Gap Filling</a:t>
            </a:r>
          </a:p>
          <a:p>
            <a:pPr marL="914400" lvl="2" indent="0" eaLnBrk="1" hangingPunct="1">
              <a:buFontTx/>
              <a:buNone/>
              <a:defRPr/>
            </a:pP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avanna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14400"/>
            <a:ext cx="84582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pPr eaLnBrk="1" hangingPunct="1">
              <a:defRPr/>
            </a:pPr>
            <a:r>
              <a:rPr lang="en-US" altLang="en-US" smtClean="0"/>
              <a:t>Outcome</a:t>
            </a:r>
          </a:p>
        </p:txBody>
      </p:sp>
      <p:sp>
        <p:nvSpPr>
          <p:cNvPr id="149507" name="Rectangle 3"/>
          <p:cNvSpPr>
            <a:spLocks noGrp="1" noChangeArrowheads="1"/>
          </p:cNvSpPr>
          <p:nvPr>
            <p:ph type="body" idx="1"/>
          </p:nvPr>
        </p:nvSpPr>
        <p:spPr/>
        <p:txBody>
          <a:bodyPr/>
          <a:lstStyle/>
          <a:p>
            <a:pPr eaLnBrk="1" hangingPunct="1">
              <a:defRPr/>
            </a:pPr>
            <a:r>
              <a:rPr lang="en-US" altLang="en-US" smtClean="0"/>
              <a:t>Interim Decisions</a:t>
            </a:r>
          </a:p>
          <a:p>
            <a:pPr eaLnBrk="1" hangingPunct="1">
              <a:defRPr/>
            </a:pPr>
            <a:r>
              <a:rPr lang="en-US" altLang="en-US" smtClean="0"/>
              <a:t>Drawn out process</a:t>
            </a:r>
          </a:p>
          <a:p>
            <a:pPr eaLnBrk="1" hangingPunct="1">
              <a:defRPr/>
            </a:pPr>
            <a:r>
              <a:rPr lang="en-US" altLang="en-US" smtClean="0"/>
              <a:t>Stakeholder Consensus is Slow</a:t>
            </a:r>
          </a:p>
          <a:p>
            <a:pPr eaLnBrk="1" hangingPunct="1">
              <a:defRPr/>
            </a:pPr>
            <a:r>
              <a:rPr lang="en-US" altLang="en-US" smtClean="0"/>
              <a:t>Constant Model Refinement</a:t>
            </a:r>
          </a:p>
          <a:p>
            <a:pPr eaLnBrk="1" hangingPunct="1">
              <a:defRPr/>
            </a:pPr>
            <a:r>
              <a:rPr lang="en-US" altLang="en-US" smtClean="0"/>
              <a:t>Very Expensive</a:t>
            </a:r>
          </a:p>
          <a:p>
            <a:pPr eaLnBrk="1" hangingPunct="1">
              <a:defRPr/>
            </a:pPr>
            <a:r>
              <a:rPr lang="en-US" altLang="en-US" smtClean="0"/>
              <a:t>Very Big Decision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defRPr/>
            </a:pPr>
            <a:r>
              <a:rPr lang="en-US" altLang="en-US" smtClean="0"/>
              <a:t>Neuse River Nitrogen TMDL</a:t>
            </a:r>
          </a:p>
        </p:txBody>
      </p:sp>
      <p:sp>
        <p:nvSpPr>
          <p:cNvPr id="150531" name="Rectangle 3"/>
          <p:cNvSpPr>
            <a:spLocks noGrp="1" noChangeArrowheads="1"/>
          </p:cNvSpPr>
          <p:nvPr>
            <p:ph type="body" idx="1"/>
          </p:nvPr>
        </p:nvSpPr>
        <p:spPr/>
        <p:txBody>
          <a:bodyPr/>
          <a:lstStyle/>
          <a:p>
            <a:pPr eaLnBrk="1" hangingPunct="1">
              <a:defRPr/>
            </a:pPr>
            <a:r>
              <a:rPr lang="en-US" altLang="en-US" smtClean="0"/>
              <a:t>Complex System</a:t>
            </a:r>
          </a:p>
          <a:p>
            <a:pPr eaLnBrk="1" hangingPunct="1">
              <a:defRPr/>
            </a:pPr>
            <a:r>
              <a:rPr lang="en-US" altLang="en-US" smtClean="0"/>
              <a:t>Good Dataset</a:t>
            </a:r>
          </a:p>
          <a:p>
            <a:pPr eaLnBrk="1" hangingPunct="1">
              <a:defRPr/>
            </a:pPr>
            <a:r>
              <a:rPr lang="en-US" altLang="en-US" smtClean="0"/>
              <a:t>Technical Advisory Group</a:t>
            </a:r>
          </a:p>
          <a:p>
            <a:pPr eaLnBrk="1" hangingPunct="1">
              <a:defRPr/>
            </a:pPr>
            <a:r>
              <a:rPr lang="en-US" altLang="en-US" smtClean="0"/>
              <a:t>Collaborative Effort </a:t>
            </a:r>
          </a:p>
          <a:p>
            <a:pPr eaLnBrk="1" hangingPunct="1">
              <a:defRPr/>
            </a:pPr>
            <a:r>
              <a:rPr lang="en-US" altLang="en-US" smtClean="0"/>
              <a:t>High Magnitude Decision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eaLnBrk="1" hangingPunct="1">
              <a:defRPr/>
            </a:pPr>
            <a:r>
              <a:rPr lang="en-US" altLang="en-US" smtClean="0"/>
              <a:t>Knowledge</a:t>
            </a:r>
          </a:p>
        </p:txBody>
      </p:sp>
      <p:pic>
        <p:nvPicPr>
          <p:cNvPr id="40963" name="Picture 3" descr="fig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063" y="1371600"/>
            <a:ext cx="6365875"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fig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7475" y="1371600"/>
            <a:ext cx="6410325"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79" name="Rectangle 3"/>
          <p:cNvSpPr>
            <a:spLocks noGrp="1" noChangeArrowheads="1"/>
          </p:cNvSpPr>
          <p:nvPr>
            <p:ph type="title"/>
          </p:nvPr>
        </p:nvSpPr>
        <p:spPr/>
        <p:txBody>
          <a:bodyPr/>
          <a:lstStyle/>
          <a:p>
            <a:pPr eaLnBrk="1" hangingPunct="1">
              <a:defRPr/>
            </a:pPr>
            <a:r>
              <a:rPr lang="en-US" altLang="en-US" smtClean="0"/>
              <a:t>Performance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2"/>
          <p:cNvSpPr>
            <a:spLocks noGrp="1"/>
          </p:cNvSpPr>
          <p:nvPr>
            <p:ph type="sldNum" sz="quarter" idx="4294967295"/>
          </p:nvPr>
        </p:nvSpPr>
        <p:spPr bwMode="auto">
          <a:xfrm>
            <a:off x="7239000" y="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pPr>
            <a:fld id="{779B6FB1-39AF-4624-AC4B-20D8C9C7C637}" type="slidenum">
              <a:rPr lang="en-US" altLang="en-US" sz="1800">
                <a:solidFill>
                  <a:schemeClr val="tx1"/>
                </a:solidFill>
              </a:rPr>
              <a:pPr eaLnBrk="1" hangingPunct="1">
                <a:spcBef>
                  <a:spcPct val="0"/>
                </a:spcBef>
                <a:buFontTx/>
                <a:buNone/>
              </a:pPr>
              <a:t>35</a:t>
            </a:fld>
            <a:endParaRPr lang="en-US" altLang="en-US" sz="1800">
              <a:solidFill>
                <a:schemeClr val="tx1"/>
              </a:solidFill>
            </a:endParaRPr>
          </a:p>
        </p:txBody>
      </p:sp>
      <p:sp>
        <p:nvSpPr>
          <p:cNvPr id="153602" name="Rectangle 2"/>
          <p:cNvSpPr>
            <a:spLocks noGrp="1" noChangeArrowheads="1"/>
          </p:cNvSpPr>
          <p:nvPr>
            <p:ph type="title"/>
          </p:nvPr>
        </p:nvSpPr>
        <p:spPr/>
        <p:txBody>
          <a:bodyPr/>
          <a:lstStyle/>
          <a:p>
            <a:pPr eaLnBrk="1" hangingPunct="1">
              <a:defRPr/>
            </a:pPr>
            <a:r>
              <a:rPr lang="en-US" altLang="en-US" smtClean="0"/>
              <a:t>Comparative Statistics</a:t>
            </a:r>
          </a:p>
        </p:txBody>
      </p:sp>
      <p:pic>
        <p:nvPicPr>
          <p:cNvPr id="43012" name="Picture 3" descr="Sta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1692275"/>
            <a:ext cx="7108825" cy="403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685800" y="152400"/>
            <a:ext cx="7772400" cy="1143000"/>
          </a:xfrm>
        </p:spPr>
        <p:txBody>
          <a:bodyPr/>
          <a:lstStyle/>
          <a:p>
            <a:pPr eaLnBrk="1" hangingPunct="1">
              <a:defRPr/>
            </a:pPr>
            <a:r>
              <a:rPr lang="en-US" altLang="en-US" smtClean="0"/>
              <a:t>Decision</a:t>
            </a:r>
          </a:p>
        </p:txBody>
      </p:sp>
      <p:sp>
        <p:nvSpPr>
          <p:cNvPr id="154627" name="Rectangle 3"/>
          <p:cNvSpPr>
            <a:spLocks noGrp="1" noChangeArrowheads="1"/>
          </p:cNvSpPr>
          <p:nvPr>
            <p:ph type="body" idx="1"/>
          </p:nvPr>
        </p:nvSpPr>
        <p:spPr>
          <a:xfrm>
            <a:off x="457200" y="1371600"/>
            <a:ext cx="8229600" cy="4525963"/>
          </a:xfrm>
        </p:spPr>
        <p:txBody>
          <a:bodyPr/>
          <a:lstStyle/>
          <a:p>
            <a:pPr eaLnBrk="1" hangingPunct="1">
              <a:defRPr/>
            </a:pPr>
            <a:r>
              <a:rPr lang="en-US" altLang="en-US" dirty="0" smtClean="0"/>
              <a:t>Decision is based upon best available</a:t>
            </a:r>
          </a:p>
          <a:p>
            <a:pPr lvl="1" eaLnBrk="1" hangingPunct="1">
              <a:defRPr/>
            </a:pPr>
            <a:r>
              <a:rPr lang="en-US" altLang="en-US" dirty="0" smtClean="0"/>
              <a:t>Information</a:t>
            </a:r>
          </a:p>
          <a:p>
            <a:pPr lvl="1" eaLnBrk="1" hangingPunct="1">
              <a:defRPr/>
            </a:pPr>
            <a:r>
              <a:rPr lang="en-US" altLang="en-US" dirty="0" smtClean="0"/>
              <a:t>Agreement of Stakeholder Groups</a:t>
            </a:r>
          </a:p>
          <a:p>
            <a:pPr lvl="1" eaLnBrk="1" hangingPunct="1">
              <a:defRPr/>
            </a:pPr>
            <a:r>
              <a:rPr lang="en-US" altLang="en-US" dirty="0" smtClean="0"/>
              <a:t>Outside Peer Review</a:t>
            </a:r>
          </a:p>
          <a:p>
            <a:pPr lvl="1" eaLnBrk="1" hangingPunct="1">
              <a:defRPr/>
            </a:pPr>
            <a:r>
              <a:rPr lang="en-US" altLang="en-US" dirty="0" smtClean="0"/>
              <a:t>Modeling Results because the regulatory process needs a number</a:t>
            </a:r>
          </a:p>
          <a:p>
            <a:pPr lvl="2" eaLnBrk="1" hangingPunct="1">
              <a:defRPr/>
            </a:pPr>
            <a:r>
              <a:rPr lang="en-US" altLang="en-US" dirty="0" smtClean="0"/>
              <a:t>TMDL</a:t>
            </a:r>
          </a:p>
          <a:p>
            <a:pPr lvl="2" eaLnBrk="1" hangingPunct="1">
              <a:defRPr/>
            </a:pPr>
            <a:r>
              <a:rPr lang="en-US" altLang="en-US" dirty="0" smtClean="0"/>
              <a:t>Permits</a:t>
            </a:r>
          </a:p>
          <a:p>
            <a:pPr lvl="2" eaLnBrk="1" hangingPunct="1">
              <a:defRPr/>
            </a:pPr>
            <a:r>
              <a:rPr lang="en-US" altLang="en-US" dirty="0" smtClean="0"/>
              <a:t>Restoration Goal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anim calcmode="lin" valueType="num">
                                      <p:cBhvr additive="base">
                                        <p:cTn id="7" dur="500" fill="hold"/>
                                        <p:tgtEl>
                                          <p:spTgt spid="154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4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4627">
                                            <p:txEl>
                                              <p:pRg st="1" end="1"/>
                                            </p:txEl>
                                          </p:spTgt>
                                        </p:tgtEl>
                                        <p:attrNameLst>
                                          <p:attrName>style.visibility</p:attrName>
                                        </p:attrNameLst>
                                      </p:cBhvr>
                                      <p:to>
                                        <p:strVal val="visible"/>
                                      </p:to>
                                    </p:set>
                                    <p:anim calcmode="lin" valueType="num">
                                      <p:cBhvr additive="base">
                                        <p:cTn id="13" dur="500" fill="hold"/>
                                        <p:tgtEl>
                                          <p:spTgt spid="154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4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4627">
                                            <p:txEl>
                                              <p:pRg st="2" end="2"/>
                                            </p:txEl>
                                          </p:spTgt>
                                        </p:tgtEl>
                                        <p:attrNameLst>
                                          <p:attrName>style.visibility</p:attrName>
                                        </p:attrNameLst>
                                      </p:cBhvr>
                                      <p:to>
                                        <p:strVal val="visible"/>
                                      </p:to>
                                    </p:set>
                                    <p:anim calcmode="lin" valueType="num">
                                      <p:cBhvr additive="base">
                                        <p:cTn id="19" dur="500" fill="hold"/>
                                        <p:tgtEl>
                                          <p:spTgt spid="154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4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4627">
                                            <p:txEl>
                                              <p:pRg st="3" end="3"/>
                                            </p:txEl>
                                          </p:spTgt>
                                        </p:tgtEl>
                                        <p:attrNameLst>
                                          <p:attrName>style.visibility</p:attrName>
                                        </p:attrNameLst>
                                      </p:cBhvr>
                                      <p:to>
                                        <p:strVal val="visible"/>
                                      </p:to>
                                    </p:set>
                                    <p:anim calcmode="lin" valueType="num">
                                      <p:cBhvr additive="base">
                                        <p:cTn id="25" dur="500" fill="hold"/>
                                        <p:tgtEl>
                                          <p:spTgt spid="1546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4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4627">
                                            <p:txEl>
                                              <p:pRg st="4" end="4"/>
                                            </p:txEl>
                                          </p:spTgt>
                                        </p:tgtEl>
                                        <p:attrNameLst>
                                          <p:attrName>style.visibility</p:attrName>
                                        </p:attrNameLst>
                                      </p:cBhvr>
                                      <p:to>
                                        <p:strVal val="visible"/>
                                      </p:to>
                                    </p:set>
                                    <p:anim calcmode="lin" valueType="num">
                                      <p:cBhvr additive="base">
                                        <p:cTn id="31" dur="500" fill="hold"/>
                                        <p:tgtEl>
                                          <p:spTgt spid="1546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4627">
                                            <p:txEl>
                                              <p:pRg st="4" end="4"/>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54627">
                                            <p:txEl>
                                              <p:pRg st="5" end="5"/>
                                            </p:txEl>
                                          </p:spTgt>
                                        </p:tgtEl>
                                        <p:attrNameLst>
                                          <p:attrName>style.visibility</p:attrName>
                                        </p:attrNameLst>
                                      </p:cBhvr>
                                      <p:to>
                                        <p:strVal val="visible"/>
                                      </p:to>
                                    </p:set>
                                    <p:anim calcmode="lin" valueType="num">
                                      <p:cBhvr additive="base">
                                        <p:cTn id="35" dur="500" fill="hold"/>
                                        <p:tgtEl>
                                          <p:spTgt spid="15462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4627">
                                            <p:txEl>
                                              <p:pRg st="5" end="5"/>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4627">
                                            <p:txEl>
                                              <p:pRg st="6" end="6"/>
                                            </p:txEl>
                                          </p:spTgt>
                                        </p:tgtEl>
                                        <p:attrNameLst>
                                          <p:attrName>style.visibility</p:attrName>
                                        </p:attrNameLst>
                                      </p:cBhvr>
                                      <p:to>
                                        <p:strVal val="visible"/>
                                      </p:to>
                                    </p:set>
                                    <p:anim calcmode="lin" valueType="num">
                                      <p:cBhvr additive="base">
                                        <p:cTn id="39" dur="500" fill="hold"/>
                                        <p:tgtEl>
                                          <p:spTgt spid="154627">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54627">
                                            <p:txEl>
                                              <p:pRg st="6" end="6"/>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54627">
                                            <p:txEl>
                                              <p:pRg st="7" end="7"/>
                                            </p:txEl>
                                          </p:spTgt>
                                        </p:tgtEl>
                                        <p:attrNameLst>
                                          <p:attrName>style.visibility</p:attrName>
                                        </p:attrNameLst>
                                      </p:cBhvr>
                                      <p:to>
                                        <p:strVal val="visible"/>
                                      </p:to>
                                    </p:set>
                                    <p:anim calcmode="lin" valueType="num">
                                      <p:cBhvr additive="base">
                                        <p:cTn id="43" dur="500" fill="hold"/>
                                        <p:tgtEl>
                                          <p:spTgt spid="15462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462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bldLvl="2"/>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Conclusion</a:t>
            </a:r>
            <a:endParaRPr lang="en-US" dirty="0"/>
          </a:p>
        </p:txBody>
      </p:sp>
      <p:sp>
        <p:nvSpPr>
          <p:cNvPr id="3" name="Content Placeholder 2"/>
          <p:cNvSpPr>
            <a:spLocks noGrp="1"/>
          </p:cNvSpPr>
          <p:nvPr>
            <p:ph idx="1"/>
          </p:nvPr>
        </p:nvSpPr>
        <p:spPr/>
        <p:txBody>
          <a:bodyPr/>
          <a:lstStyle/>
          <a:p>
            <a:pPr>
              <a:defRPr/>
            </a:pPr>
            <a:r>
              <a:rPr lang="en-US" dirty="0" smtClean="0"/>
              <a:t>Calibration/Model Performance is an iterative process</a:t>
            </a:r>
          </a:p>
          <a:p>
            <a:pPr lvl="1">
              <a:defRPr/>
            </a:pPr>
            <a:r>
              <a:rPr lang="en-US" dirty="0" smtClean="0"/>
              <a:t>Model Refinement/Assumptions</a:t>
            </a:r>
          </a:p>
          <a:p>
            <a:pPr lvl="1">
              <a:defRPr/>
            </a:pPr>
            <a:r>
              <a:rPr lang="en-US" dirty="0" smtClean="0"/>
              <a:t>Feedback from Stakeholders</a:t>
            </a:r>
          </a:p>
          <a:p>
            <a:pPr lvl="1">
              <a:defRPr/>
            </a:pPr>
            <a:r>
              <a:rPr lang="en-US" dirty="0" smtClean="0"/>
              <a:t>Peer Review</a:t>
            </a:r>
          </a:p>
          <a:p>
            <a:pPr lvl="1">
              <a:defRPr/>
            </a:pPr>
            <a:r>
              <a:rPr lang="en-US" dirty="0" smtClean="0"/>
              <a:t>Always Constrained by knowledge</a:t>
            </a:r>
          </a:p>
          <a:p>
            <a:pPr lvl="1">
              <a:defRPr/>
            </a:pP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Calibration Steps</a:t>
            </a:r>
            <a:endParaRPr lang="en-US" dirty="0"/>
          </a:p>
        </p:txBody>
      </p:sp>
      <p:graphicFrame>
        <p:nvGraphicFramePr>
          <p:cNvPr id="4" name="Diagram 3"/>
          <p:cNvGraphicFramePr/>
          <p:nvPr>
            <p:extLst>
              <p:ext uri="{D42A27DB-BD31-4B8C-83A1-F6EECF244321}">
                <p14:modId xmlns:p14="http://schemas.microsoft.com/office/powerpoint/2010/main" val="4111040443"/>
              </p:ext>
            </p:extLst>
          </p:nvPr>
        </p:nvGraphicFramePr>
        <p:xfrm>
          <a:off x="1600200" y="1423081"/>
          <a:ext cx="5715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256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51222" y="274638"/>
            <a:ext cx="9875043" cy="6583362"/>
          </a:xfrm>
        </p:spPr>
      </p:pic>
      <p:sp>
        <p:nvSpPr>
          <p:cNvPr id="188418" name="Rectangle 2"/>
          <p:cNvSpPr>
            <a:spLocks noGrp="1" noChangeArrowheads="1"/>
          </p:cNvSpPr>
          <p:nvPr>
            <p:ph type="title"/>
          </p:nvPr>
        </p:nvSpPr>
        <p:spPr/>
        <p:txBody>
          <a:bodyPr/>
          <a:lstStyle/>
          <a:p>
            <a:pPr>
              <a:defRPr/>
            </a:pPr>
            <a:r>
              <a:rPr lang="en-US" altLang="en-US"/>
              <a:t>Questions/Discussion</a:t>
            </a:r>
          </a:p>
        </p:txBody>
      </p:sp>
    </p:spTree>
    <p:custDataLst>
      <p:tags r:id="rId1"/>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What is Model Calibration?</a:t>
            </a:r>
          </a:p>
        </p:txBody>
      </p:sp>
      <p:sp>
        <p:nvSpPr>
          <p:cNvPr id="3" name="Content Placeholder 2"/>
          <p:cNvSpPr>
            <a:spLocks noGrp="1"/>
          </p:cNvSpPr>
          <p:nvPr>
            <p:ph idx="1"/>
          </p:nvPr>
        </p:nvSpPr>
        <p:spPr>
          <a:xfrm>
            <a:off x="609600" y="1295400"/>
            <a:ext cx="7772400" cy="5105400"/>
          </a:xfrm>
        </p:spPr>
        <p:txBody>
          <a:bodyPr>
            <a:normAutofit/>
          </a:bodyPr>
          <a:lstStyle/>
          <a:p>
            <a:pPr eaLnBrk="1" hangingPunct="1">
              <a:defRPr/>
            </a:pPr>
            <a:r>
              <a:rPr lang="en-US" dirty="0" smtClean="0"/>
              <a:t>It is not Curve Fitting</a:t>
            </a:r>
          </a:p>
          <a:p>
            <a:pPr lvl="1" eaLnBrk="1" hangingPunct="1">
              <a:defRPr/>
            </a:pPr>
            <a:r>
              <a:rPr lang="en-US" dirty="0" smtClean="0"/>
              <a:t>Model Assumptions have to be defended</a:t>
            </a:r>
          </a:p>
          <a:p>
            <a:pPr lvl="1" eaLnBrk="1" hangingPunct="1">
              <a:defRPr/>
            </a:pPr>
            <a:r>
              <a:rPr lang="en-US" dirty="0" smtClean="0"/>
              <a:t>Kinetic Constants must be within range</a:t>
            </a:r>
          </a:p>
          <a:p>
            <a:pPr lvl="1" eaLnBrk="1" hangingPunct="1">
              <a:defRPr/>
            </a:pPr>
            <a:r>
              <a:rPr lang="en-US" dirty="0" smtClean="0"/>
              <a:t>Model should be constrained by observations</a:t>
            </a:r>
          </a:p>
          <a:p>
            <a:pPr lvl="1" eaLnBrk="1" hangingPunct="1">
              <a:defRPr/>
            </a:pPr>
            <a:r>
              <a:rPr lang="en-US" dirty="0" smtClean="0"/>
              <a:t>All stations should be compared</a:t>
            </a:r>
          </a:p>
          <a:p>
            <a:pPr marL="914400" lvl="2" indent="0" eaLnBrk="1" hangingPunct="1">
              <a:buFontTx/>
              <a:buNone/>
              <a:defRPr/>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What is Model </a:t>
            </a:r>
            <a:r>
              <a:rPr lang="en-US" dirty="0" smtClean="0"/>
              <a:t>Verification?</a:t>
            </a:r>
          </a:p>
        </p:txBody>
      </p:sp>
      <p:sp>
        <p:nvSpPr>
          <p:cNvPr id="3" name="Content Placeholder 2"/>
          <p:cNvSpPr>
            <a:spLocks noGrp="1"/>
          </p:cNvSpPr>
          <p:nvPr>
            <p:ph idx="1"/>
          </p:nvPr>
        </p:nvSpPr>
        <p:spPr/>
        <p:txBody>
          <a:bodyPr/>
          <a:lstStyle/>
          <a:p>
            <a:pPr eaLnBrk="1" hangingPunct="1">
              <a:defRPr/>
            </a:pPr>
            <a:r>
              <a:rPr lang="en-US" dirty="0" smtClean="0"/>
              <a:t>Historically</a:t>
            </a:r>
          </a:p>
          <a:p>
            <a:pPr lvl="1" eaLnBrk="1" hangingPunct="1">
              <a:defRPr/>
            </a:pPr>
            <a:r>
              <a:rPr lang="en-US" dirty="0" smtClean="0"/>
              <a:t>Calibrated Model Applied to a “Different Condition”</a:t>
            </a:r>
          </a:p>
          <a:p>
            <a:pPr eaLnBrk="1" hangingPunct="1">
              <a:defRPr/>
            </a:pPr>
            <a:r>
              <a:rPr lang="en-US" dirty="0" smtClean="0"/>
              <a:t>Current</a:t>
            </a:r>
          </a:p>
          <a:p>
            <a:pPr lvl="1" eaLnBrk="1" hangingPunct="1">
              <a:defRPr/>
            </a:pPr>
            <a:r>
              <a:rPr lang="en-US" dirty="0" smtClean="0"/>
              <a:t>Model Framework has application history</a:t>
            </a:r>
          </a:p>
          <a:p>
            <a:pPr lvl="1" eaLnBrk="1" hangingPunct="1">
              <a:defRPr/>
            </a:pPr>
            <a:r>
              <a:rPr lang="en-US" dirty="0" smtClean="0"/>
              <a:t>QA/QC Plan</a:t>
            </a:r>
          </a:p>
          <a:p>
            <a:pPr marL="914400" lvl="2" indent="0" eaLnBrk="1" hangingPunct="1">
              <a:buFontTx/>
              <a:buNone/>
              <a:defRPr/>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4294967295"/>
          </p:nvPr>
        </p:nvSpPr>
        <p:spPr bwMode="auto">
          <a:xfrm>
            <a:off x="8370888" y="6484938"/>
            <a:ext cx="514350"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pPr>
            <a:fld id="{8B67CA7E-384A-4F95-9F79-3388A91A1239}" type="slidenum">
              <a:rPr lang="en-US" altLang="en-US" sz="1800">
                <a:solidFill>
                  <a:srgbClr val="595959"/>
                </a:solidFill>
              </a:rPr>
              <a:pPr eaLnBrk="1" hangingPunct="1">
                <a:spcBef>
                  <a:spcPct val="0"/>
                </a:spcBef>
                <a:buFontTx/>
                <a:buNone/>
              </a:pPr>
              <a:t>6</a:t>
            </a:fld>
            <a:endParaRPr lang="en-US" altLang="en-US" sz="1800">
              <a:solidFill>
                <a:srgbClr val="595959"/>
              </a:solidFill>
            </a:endParaRPr>
          </a:p>
        </p:txBody>
      </p:sp>
      <p:sp>
        <p:nvSpPr>
          <p:cNvPr id="3" name="Title 2"/>
          <p:cNvSpPr>
            <a:spLocks noGrp="1"/>
          </p:cNvSpPr>
          <p:nvPr>
            <p:ph type="title"/>
          </p:nvPr>
        </p:nvSpPr>
        <p:spPr/>
        <p:txBody>
          <a:bodyPr/>
          <a:lstStyle/>
          <a:p>
            <a:pPr eaLnBrk="1" hangingPunct="1">
              <a:defRPr/>
            </a:pPr>
            <a:r>
              <a:rPr lang="en-US" sz="3600" dirty="0" smtClean="0"/>
              <a:t>Model Performance</a:t>
            </a:r>
            <a:endParaRPr lang="en-US" sz="3600" dirty="0"/>
          </a:p>
        </p:txBody>
      </p:sp>
      <p:sp>
        <p:nvSpPr>
          <p:cNvPr id="4" name="Content Placeholder 3"/>
          <p:cNvSpPr>
            <a:spLocks noGrp="1"/>
          </p:cNvSpPr>
          <p:nvPr>
            <p:ph idx="1"/>
          </p:nvPr>
        </p:nvSpPr>
        <p:spPr>
          <a:xfrm>
            <a:off x="792163" y="1365250"/>
            <a:ext cx="7954962" cy="4267200"/>
          </a:xfrm>
        </p:spPr>
        <p:txBody>
          <a:bodyPr/>
          <a:lstStyle/>
          <a:p>
            <a:pPr eaLnBrk="1" hangingPunct="1">
              <a:defRPr/>
            </a:pPr>
            <a:r>
              <a:rPr lang="en-US" dirty="0" smtClean="0"/>
              <a:t>The models performance needs to be proven</a:t>
            </a:r>
          </a:p>
          <a:p>
            <a:pPr lvl="1" eaLnBrk="1" hangingPunct="1">
              <a:defRPr/>
            </a:pPr>
            <a:r>
              <a:rPr lang="en-US" dirty="0" smtClean="0"/>
              <a:t>Modeling Report</a:t>
            </a:r>
          </a:p>
          <a:p>
            <a:pPr lvl="1" eaLnBrk="1" hangingPunct="1">
              <a:defRPr/>
            </a:pPr>
            <a:r>
              <a:rPr lang="en-US" dirty="0" smtClean="0"/>
              <a:t>Technical Memorandum</a:t>
            </a:r>
          </a:p>
          <a:p>
            <a:pPr lvl="1" eaLnBrk="1" hangingPunct="1">
              <a:defRPr/>
            </a:pPr>
            <a:r>
              <a:rPr lang="en-US" dirty="0" smtClean="0"/>
              <a:t>Presentations</a:t>
            </a:r>
          </a:p>
          <a:p>
            <a:pPr eaLnBrk="1" hangingPunct="1">
              <a:defRPr/>
            </a:pPr>
            <a:r>
              <a:rPr lang="en-US" dirty="0" smtClean="0"/>
              <a:t>Model Skills Assessment</a:t>
            </a:r>
          </a:p>
          <a:p>
            <a:pPr lvl="1" eaLnBrk="1" hangingPunct="1">
              <a:defRPr/>
            </a:pPr>
            <a:r>
              <a:rPr lang="en-US" dirty="0" smtClean="0"/>
              <a:t>How does it compare with measured data</a:t>
            </a:r>
          </a:p>
          <a:p>
            <a:pPr lvl="1" eaLnBrk="1" hangingPunct="1">
              <a:defRPr/>
            </a:pPr>
            <a:r>
              <a:rPr lang="en-US" dirty="0" smtClean="0"/>
              <a:t>Is the model adequately constrained</a:t>
            </a:r>
            <a:endParaRPr lang="en-US" dirty="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4294967295"/>
          </p:nvPr>
        </p:nvSpPr>
        <p:spPr bwMode="auto">
          <a:xfrm>
            <a:off x="7924800" y="6400800"/>
            <a:ext cx="514350" cy="274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pPr>
            <a:fld id="{8A12FA6D-83AC-40DF-AE0F-3371FE99E55D}" type="slidenum">
              <a:rPr lang="en-US" altLang="en-US" sz="800"/>
              <a:pPr eaLnBrk="1" hangingPunct="1">
                <a:spcBef>
                  <a:spcPct val="0"/>
                </a:spcBef>
                <a:buFontTx/>
                <a:buNone/>
              </a:pPr>
              <a:t>7</a:t>
            </a:fld>
            <a:endParaRPr lang="en-US" altLang="en-US" sz="800"/>
          </a:p>
        </p:txBody>
      </p:sp>
      <p:sp>
        <p:nvSpPr>
          <p:cNvPr id="3" name="Title 2"/>
          <p:cNvSpPr>
            <a:spLocks noGrp="1"/>
          </p:cNvSpPr>
          <p:nvPr>
            <p:ph type="title"/>
          </p:nvPr>
        </p:nvSpPr>
        <p:spPr/>
        <p:txBody>
          <a:bodyPr/>
          <a:lstStyle/>
          <a:p>
            <a:pPr eaLnBrk="1" hangingPunct="1">
              <a:defRPr/>
            </a:pPr>
            <a:r>
              <a:rPr lang="en-US" sz="3600" dirty="0"/>
              <a:t>Model Performance</a:t>
            </a:r>
          </a:p>
        </p:txBody>
      </p:sp>
      <p:sp>
        <p:nvSpPr>
          <p:cNvPr id="4" name="Content Placeholder 3"/>
          <p:cNvSpPr>
            <a:spLocks noGrp="1"/>
          </p:cNvSpPr>
          <p:nvPr>
            <p:ph idx="1"/>
          </p:nvPr>
        </p:nvSpPr>
        <p:spPr>
          <a:xfrm>
            <a:off x="731838" y="1443038"/>
            <a:ext cx="7954962" cy="4267200"/>
          </a:xfrm>
        </p:spPr>
        <p:txBody>
          <a:bodyPr/>
          <a:lstStyle/>
          <a:p>
            <a:pPr eaLnBrk="1" hangingPunct="1">
              <a:defRPr/>
            </a:pPr>
            <a:r>
              <a:rPr lang="en-US" dirty="0" smtClean="0"/>
              <a:t>Two Methods for Assessing Models</a:t>
            </a:r>
          </a:p>
          <a:p>
            <a:pPr lvl="1" eaLnBrk="1" hangingPunct="1">
              <a:defRPr/>
            </a:pPr>
            <a:r>
              <a:rPr lang="en-US" dirty="0" smtClean="0"/>
              <a:t>Quantitatively</a:t>
            </a:r>
          </a:p>
          <a:p>
            <a:pPr lvl="2" eaLnBrk="1" hangingPunct="1">
              <a:defRPr/>
            </a:pPr>
            <a:r>
              <a:rPr lang="en-US" dirty="0" smtClean="0"/>
              <a:t>Statistical Skills Test</a:t>
            </a:r>
          </a:p>
          <a:p>
            <a:pPr lvl="1" eaLnBrk="1" hangingPunct="1">
              <a:defRPr/>
            </a:pPr>
            <a:r>
              <a:rPr lang="en-US" dirty="0" smtClean="0"/>
              <a:t>Qualitatively</a:t>
            </a:r>
          </a:p>
          <a:p>
            <a:pPr lvl="2" eaLnBrk="1" hangingPunct="1">
              <a:defRPr/>
            </a:pPr>
            <a:r>
              <a:rPr lang="en-US" dirty="0" smtClean="0"/>
              <a:t>Time Series Plots</a:t>
            </a:r>
          </a:p>
          <a:p>
            <a:pPr lvl="2" eaLnBrk="1" hangingPunct="1">
              <a:defRPr/>
            </a:pPr>
            <a:r>
              <a:rPr lang="en-US" dirty="0" smtClean="0"/>
              <a:t>Animations</a:t>
            </a:r>
          </a:p>
          <a:p>
            <a:pPr lvl="2" eaLnBrk="1" hangingPunct="1">
              <a:defRPr/>
            </a:pPr>
            <a:r>
              <a:rPr lang="en-US" dirty="0" smtClean="0"/>
              <a:t>Frequency/Probability</a:t>
            </a:r>
            <a:endParaRPr lang="en-US"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3"/>
          <p:cNvSpPr>
            <a:spLocks noGrp="1"/>
          </p:cNvSpPr>
          <p:nvPr>
            <p:ph idx="1"/>
          </p:nvPr>
        </p:nvSpPr>
        <p:spPr>
          <a:xfrm>
            <a:off x="101600" y="1373188"/>
            <a:ext cx="8737600" cy="4799012"/>
          </a:xfrm>
        </p:spPr>
        <p:txBody>
          <a:bodyPr/>
          <a:lstStyle/>
          <a:p>
            <a:pPr lvl="1" eaLnBrk="1" hangingPunct="1"/>
            <a:r>
              <a:rPr lang="en-US" altLang="en-US" smtClean="0"/>
              <a:t>Statistical Measures </a:t>
            </a:r>
          </a:p>
          <a:p>
            <a:pPr lvl="1" eaLnBrk="1" hangingPunct="1"/>
            <a:r>
              <a:rPr lang="en-US" altLang="en-US" smtClean="0"/>
              <a:t>Absolute RE = |(Observed – Predicted)|/Observed</a:t>
            </a:r>
          </a:p>
          <a:p>
            <a:pPr lvl="1" eaLnBrk="1" hangingPunct="1"/>
            <a:r>
              <a:rPr lang="en-US" altLang="en-US" smtClean="0"/>
              <a:t>Root Mean Square Error</a:t>
            </a:r>
          </a:p>
          <a:p>
            <a:pPr lvl="1" eaLnBrk="1" hangingPunct="1"/>
            <a:r>
              <a:rPr lang="en-US" altLang="en-US" smtClean="0"/>
              <a:t>Normalized RMSE</a:t>
            </a:r>
          </a:p>
          <a:p>
            <a:pPr lvl="1" eaLnBrk="1" hangingPunct="1"/>
            <a:r>
              <a:rPr lang="en-US" altLang="en-US" smtClean="0"/>
              <a:t>Regression Analysis:  correlation coefficients and standard error of the estimate</a:t>
            </a:r>
          </a:p>
          <a:p>
            <a:pPr lvl="1" eaLnBrk="1" hangingPunct="1"/>
            <a:r>
              <a:rPr lang="en-US" altLang="en-US" smtClean="0"/>
              <a:t>Indexes of Agreement (Nash-Sutcliffe, etc.)</a:t>
            </a:r>
          </a:p>
          <a:p>
            <a:pPr lvl="1" eaLnBrk="1" hangingPunct="1"/>
            <a:endParaRPr lang="en-US" altLang="en-US" smtClean="0"/>
          </a:p>
        </p:txBody>
      </p:sp>
      <p:sp>
        <p:nvSpPr>
          <p:cNvPr id="9" name="Title 8"/>
          <p:cNvSpPr>
            <a:spLocks noGrp="1"/>
          </p:cNvSpPr>
          <p:nvPr>
            <p:ph type="title"/>
          </p:nvPr>
        </p:nvSpPr>
        <p:spPr>
          <a:xfrm>
            <a:off x="457200" y="652463"/>
            <a:ext cx="8229600" cy="639762"/>
          </a:xfrm>
        </p:spPr>
        <p:txBody>
          <a:bodyPr/>
          <a:lstStyle/>
          <a:p>
            <a:pPr eaLnBrk="1" hangingPunct="1">
              <a:defRPr/>
            </a:pPr>
            <a:r>
              <a:rPr lang="en-US" dirty="0" smtClean="0"/>
              <a:t>Quantitative Analysis</a:t>
            </a:r>
            <a:r>
              <a:rPr lang="en-US" dirty="0"/>
              <a:t/>
            </a:r>
            <a:br>
              <a:rPr lang="en-US" dirty="0"/>
            </a:br>
            <a:endParaRPr lang="en-US" dirty="0"/>
          </a:p>
        </p:txBody>
      </p:sp>
      <p:sp>
        <p:nvSpPr>
          <p:cNvPr id="15364" name="Title 5"/>
          <p:cNvSpPr txBox="1">
            <a:spLocks/>
          </p:cNvSpPr>
          <p:nvPr/>
        </p:nvSpPr>
        <p:spPr bwMode="auto">
          <a:xfrm>
            <a:off x="884238" y="571500"/>
            <a:ext cx="7954962"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spcBef>
                <a:spcPct val="20000"/>
              </a:spcBef>
              <a:buChar char="•"/>
              <a:defRPr sz="3200">
                <a:solidFill>
                  <a:schemeClr val="bg1"/>
                </a:solidFill>
                <a:latin typeface="Arial" panose="020B0604020202020204" pitchFamily="34" charset="0"/>
              </a:defRPr>
            </a:lvl1pPr>
            <a:lvl2pPr marL="742950" indent="-285750" defTabSz="685800">
              <a:spcBef>
                <a:spcPct val="20000"/>
              </a:spcBef>
              <a:buChar char="–"/>
              <a:defRPr sz="2800">
                <a:solidFill>
                  <a:schemeClr val="bg1"/>
                </a:solidFill>
                <a:latin typeface="Arial" panose="020B0604020202020204" pitchFamily="34" charset="0"/>
              </a:defRPr>
            </a:lvl2pPr>
            <a:lvl3pPr marL="1143000" indent="-228600" defTabSz="685800">
              <a:spcBef>
                <a:spcPct val="20000"/>
              </a:spcBef>
              <a:buChar char="•"/>
              <a:defRPr sz="2400">
                <a:solidFill>
                  <a:schemeClr val="bg1"/>
                </a:solidFill>
                <a:latin typeface="Arial" panose="020B0604020202020204" pitchFamily="34" charset="0"/>
              </a:defRPr>
            </a:lvl3pPr>
            <a:lvl4pPr marL="1600200" indent="-228600" defTabSz="685800">
              <a:spcBef>
                <a:spcPct val="20000"/>
              </a:spcBef>
              <a:buChar char="–"/>
              <a:defRPr sz="2000">
                <a:solidFill>
                  <a:schemeClr val="bg1"/>
                </a:solidFill>
                <a:latin typeface="Arial" panose="020B0604020202020204" pitchFamily="34" charset="0"/>
              </a:defRPr>
            </a:lvl4pPr>
            <a:lvl5pPr marL="2057400" indent="-228600" defTabSz="685800">
              <a:spcBef>
                <a:spcPct val="20000"/>
              </a:spcBef>
              <a:buChar char="»"/>
              <a:defRPr sz="2000">
                <a:solidFill>
                  <a:schemeClr val="bg1"/>
                </a:solidFill>
                <a:latin typeface="Arial" panose="020B0604020202020204" pitchFamily="34" charset="0"/>
              </a:defRPr>
            </a:lvl5pPr>
            <a:lvl6pPr marL="2514600" indent="-228600" defTabSz="6858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defTabSz="6858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defTabSz="6858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defTabSz="6858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lnSpc>
                <a:spcPct val="90000"/>
              </a:lnSpc>
              <a:spcBef>
                <a:spcPct val="0"/>
              </a:spcBef>
              <a:buFontTx/>
              <a:buNone/>
            </a:pPr>
            <a:endParaRPr lang="en-US" altLang="en-US" sz="4200">
              <a:latin typeface="Franklin Gothic Demi Cond" panose="020B0706030402020204" pitchFamily="34" charset="0"/>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eaLnBrk="1" hangingPunct="1">
              <a:defRPr/>
            </a:pPr>
            <a:r>
              <a:rPr lang="en-US" dirty="0" smtClean="0"/>
              <a:t>Statistical Measures</a:t>
            </a:r>
            <a:endParaRPr lang="en-US" dirty="0"/>
          </a:p>
        </p:txBody>
      </p:sp>
      <p:sp>
        <p:nvSpPr>
          <p:cNvPr id="3" name="Text Placeholder 2"/>
          <p:cNvSpPr>
            <a:spLocks noGrp="1"/>
          </p:cNvSpPr>
          <p:nvPr>
            <p:ph type="body" sz="half" idx="1"/>
          </p:nvPr>
        </p:nvSpPr>
        <p:spPr/>
        <p:txBody>
          <a:bodyPr/>
          <a:lstStyle/>
          <a:p>
            <a:pPr eaLnBrk="1" hangingPunct="1">
              <a:defRPr/>
            </a:pPr>
            <a:r>
              <a:rPr lang="en-US" dirty="0" smtClean="0"/>
              <a:t>Statistics can not be the only measure</a:t>
            </a:r>
          </a:p>
          <a:p>
            <a:pPr lvl="1" eaLnBrk="1" hangingPunct="1">
              <a:defRPr/>
            </a:pPr>
            <a:r>
              <a:rPr lang="en-US" dirty="0" smtClean="0"/>
              <a:t>They aid with discovering bias</a:t>
            </a:r>
          </a:p>
          <a:p>
            <a:pPr lvl="1" eaLnBrk="1" hangingPunct="1">
              <a:defRPr/>
            </a:pPr>
            <a:r>
              <a:rPr lang="en-US" dirty="0" smtClean="0"/>
              <a:t>Allows analysis of central tendencies</a:t>
            </a:r>
          </a:p>
          <a:p>
            <a:pPr lvl="1" eaLnBrk="1" hangingPunct="1">
              <a:defRPr/>
            </a:pPr>
            <a:r>
              <a:rPr lang="en-US" dirty="0" smtClean="0"/>
              <a:t>They are and should be expected</a:t>
            </a:r>
          </a:p>
          <a:p>
            <a:pPr eaLnBrk="1" hangingPunct="1">
              <a:defRPr/>
            </a:pPr>
            <a:endParaRPr lang="en-US" dirty="0" smtClean="0"/>
          </a:p>
        </p:txBody>
      </p:sp>
      <p:sp>
        <p:nvSpPr>
          <p:cNvPr id="7" name="Content Placeholder 6"/>
          <p:cNvSpPr>
            <a:spLocks noGrp="1"/>
          </p:cNvSpPr>
          <p:nvPr>
            <p:ph sz="quarter" idx="2"/>
          </p:nvPr>
        </p:nvSpPr>
        <p:spPr/>
        <p:txBody>
          <a:bodyPr/>
          <a:lstStyle/>
          <a:p>
            <a:pPr eaLnBrk="1" hangingPunct="1">
              <a:defRPr/>
            </a:pPr>
            <a:endParaRPr lang="en-US" dirty="0"/>
          </a:p>
        </p:txBody>
      </p:sp>
      <p:pic>
        <p:nvPicPr>
          <p:cNvPr id="16389" name="Picture 5"/>
          <p:cNvPicPr>
            <a:picLocks noGrp="1" noChangeAspect="1" noChangeArrowheads="1"/>
          </p:cNvPicPr>
          <p:nvPr>
            <p:ph sz="quarter" idx="3"/>
          </p:nvPr>
        </p:nvPicPr>
        <p:blipFill>
          <a:blip r:embed="rId2" cstate="print">
            <a:extLst>
              <a:ext uri="{28A0092B-C50C-407E-A947-70E740481C1C}">
                <a14:useLocalDpi xmlns:a14="http://schemas.microsoft.com/office/drawing/2010/main" val="0"/>
              </a:ext>
            </a:extLst>
          </a:blip>
          <a:srcRect/>
          <a:stretch>
            <a:fillRect/>
          </a:stretch>
        </p:blipFill>
        <p:spPr>
          <a:xfrm>
            <a:off x="5029200" y="1600200"/>
            <a:ext cx="3163888" cy="2187575"/>
          </a:xfrm>
          <a:noFill/>
          <a:ln w="12192">
            <a:solidFill>
              <a:srgbClr val="020000"/>
            </a:solidFill>
            <a:miter lim="800000"/>
            <a:headEnd/>
            <a:tailEnd/>
          </a:ln>
          <a:extLst>
            <a:ext uri="{909E8E84-426E-40DD-AFC4-6F175D3DCCD1}">
              <a14:hiddenFill xmlns:a14="http://schemas.microsoft.com/office/drawing/2010/main">
                <a:solidFill>
                  <a:srgbClr val="FFFFFF"/>
                </a:solidFill>
              </a14:hiddenFill>
            </a:ext>
          </a:extLst>
        </p:spPr>
      </p:pic>
      <p:sp>
        <p:nvSpPr>
          <p:cNvPr id="16390" name="Slide Number Placeholder 1"/>
          <p:cNvSpPr>
            <a:spLocks noGrp="1"/>
          </p:cNvSpPr>
          <p:nvPr>
            <p:ph type="sldNum" sz="quarter" idx="4294967295"/>
          </p:nvPr>
        </p:nvSpPr>
        <p:spPr bwMode="auto">
          <a:xfrm>
            <a:off x="8629650" y="6484938"/>
            <a:ext cx="514350"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panose="020B0604020202020204" pitchFamily="34" charset="0"/>
              </a:defRPr>
            </a:lvl1pPr>
            <a:lvl2pPr marL="742950" indent="-285750">
              <a:spcBef>
                <a:spcPct val="20000"/>
              </a:spcBef>
              <a:buChar char="–"/>
              <a:defRPr sz="2800">
                <a:solidFill>
                  <a:schemeClr val="bg1"/>
                </a:solidFill>
                <a:latin typeface="Arial" panose="020B0604020202020204" pitchFamily="34" charset="0"/>
              </a:defRPr>
            </a:lvl2pPr>
            <a:lvl3pPr marL="1143000" indent="-228600">
              <a:spcBef>
                <a:spcPct val="20000"/>
              </a:spcBef>
              <a:buChar char="•"/>
              <a:defRPr sz="2400">
                <a:solidFill>
                  <a:schemeClr val="bg1"/>
                </a:solidFill>
                <a:latin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hangingPunct="1">
              <a:spcBef>
                <a:spcPct val="0"/>
              </a:spcBef>
              <a:buFontTx/>
              <a:buNone/>
            </a:pPr>
            <a:fld id="{FD46D1F5-D773-4652-B21C-BAC92D0C4ADF}" type="slidenum">
              <a:rPr lang="en-US" altLang="en-US" sz="1800">
                <a:solidFill>
                  <a:srgbClr val="595959"/>
                </a:solidFill>
              </a:rPr>
              <a:pPr eaLnBrk="1" hangingPunct="1">
                <a:spcBef>
                  <a:spcPct val="0"/>
                </a:spcBef>
                <a:buFontTx/>
                <a:buNone/>
              </a:pPr>
              <a:t>9</a:t>
            </a:fld>
            <a:endParaRPr lang="en-US" altLang="en-US" sz="1800">
              <a:solidFill>
                <a:srgbClr val="595959"/>
              </a:solidFill>
            </a:endParaRPr>
          </a:p>
        </p:txBody>
      </p:sp>
    </p:spTree>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Demo1.p3d 0"/>
  <p:tag name="POWER3D OPTIONS" val="Medium "/>
  <p:tag name="POWER3D IMAGE0" val="PROMO.TGA"/>
  <p:tag name="POWER3D SOUND" val="Slab Fall Out"/>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CE94DBEA-CB59-40C0-904B-95DEF6E5E04E}">
  <ds:schemaRefs>
    <ds:schemaRef ds:uri="ESRI.ArcGIS.Mapping.OfficeIntegration.PowerPointInfo"/>
  </ds:schemaRefs>
</ds:datastoreItem>
</file>

<file path=customXml/itemProps2.xml><?xml version="1.0" encoding="utf-8"?>
<ds:datastoreItem xmlns:ds="http://schemas.openxmlformats.org/officeDocument/2006/customXml" ds:itemID="{FE7EC6D1-30C5-44E9-9AED-914E57E071CE}">
  <ds:schemaRefs>
    <ds:schemaRef ds:uri="ESRI.ArcGIS.Mapping.OfficeIntegration.PowerPointInfo"/>
  </ds:schemaRefs>
</ds:datastoreItem>
</file>

<file path=customXml/itemProps3.xml><?xml version="1.0" encoding="utf-8"?>
<ds:datastoreItem xmlns:ds="http://schemas.openxmlformats.org/officeDocument/2006/customXml" ds:itemID="{7C950AE7-4F31-4496-8655-2C8F9A9AECA0}">
  <ds:schemaRefs>
    <ds:schemaRef ds:uri="ESRI.ArcGIS.Mapping.OfficeIntegration.PowerPointInfo"/>
  </ds:schemaRefs>
</ds:datastoreItem>
</file>

<file path=customXml/itemProps4.xml><?xml version="1.0" encoding="utf-8"?>
<ds:datastoreItem xmlns:ds="http://schemas.openxmlformats.org/officeDocument/2006/customXml" ds:itemID="{283510CE-D194-4BE1-BF67-B7D2258A2412}">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WWQTSC</Template>
  <TotalTime>2678</TotalTime>
  <Words>898</Words>
  <Application>Microsoft Office PowerPoint</Application>
  <PresentationFormat>On-screen Show (4:3)</PresentationFormat>
  <Paragraphs>198</Paragraphs>
  <Slides>39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Times New Roman MT Extra Bold</vt:lpstr>
      <vt:lpstr>Franklin Gothic Demi Cond</vt:lpstr>
      <vt:lpstr>Times New Roman</vt:lpstr>
      <vt:lpstr>Custom Design</vt:lpstr>
      <vt:lpstr>Model Calibration/Verification – How Good is Good Enough</vt:lpstr>
      <vt:lpstr>The Premise</vt:lpstr>
      <vt:lpstr>What is Model Calibration?</vt:lpstr>
      <vt:lpstr>What is Model Calibration?</vt:lpstr>
      <vt:lpstr>What is Model Verification?</vt:lpstr>
      <vt:lpstr>Model Performance</vt:lpstr>
      <vt:lpstr>Model Performance</vt:lpstr>
      <vt:lpstr>Quantitative Analysis </vt:lpstr>
      <vt:lpstr>Statistical Measures</vt:lpstr>
      <vt:lpstr>PowerPoint Presentation</vt:lpstr>
      <vt:lpstr>PowerPoint Presentation</vt:lpstr>
      <vt:lpstr>Final Thought on Model Assessment</vt:lpstr>
      <vt:lpstr>PowerPoint Presentation</vt:lpstr>
      <vt:lpstr>Trade Offs</vt:lpstr>
      <vt:lpstr>The Trade Off </vt:lpstr>
      <vt:lpstr>The Constraints</vt:lpstr>
      <vt:lpstr>The Process</vt:lpstr>
      <vt:lpstr>The Decision</vt:lpstr>
      <vt:lpstr>Some Examples</vt:lpstr>
      <vt:lpstr>Hydrology Calibration</vt:lpstr>
      <vt:lpstr>PowerPoint Presentation</vt:lpstr>
      <vt:lpstr>PowerPoint Presentation</vt:lpstr>
      <vt:lpstr>PowerPoint Presentation</vt:lpstr>
      <vt:lpstr>PowerPoint Presentation</vt:lpstr>
      <vt:lpstr>Some Examples</vt:lpstr>
      <vt:lpstr>PowerPoint Presentation</vt:lpstr>
      <vt:lpstr>PowerPoint Presentation</vt:lpstr>
      <vt:lpstr>Savannah Harbor Dissolved Oxygen TMDL</vt:lpstr>
      <vt:lpstr>TAG Developed Model Performance Standards</vt:lpstr>
      <vt:lpstr>PowerPoint Presentation</vt:lpstr>
      <vt:lpstr>Outcome</vt:lpstr>
      <vt:lpstr>Neuse River Nitrogen TMDL</vt:lpstr>
      <vt:lpstr>Knowledge</vt:lpstr>
      <vt:lpstr>Performance</vt:lpstr>
      <vt:lpstr>Comparative Statistics</vt:lpstr>
      <vt:lpstr>Decision</vt:lpstr>
      <vt:lpstr>Conclusion</vt:lpstr>
      <vt:lpstr>Calibration Steps</vt:lpstr>
      <vt:lpstr>Questions/Discussion</vt:lpstr>
    </vt:vector>
  </TitlesOfParts>
  <Company>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Calibration</dc:title>
  <dc:creator>Wool.Tim@epa.gov</dc:creator>
  <cp:lastModifiedBy>Wool, Tim</cp:lastModifiedBy>
  <cp:revision>54</cp:revision>
  <dcterms:created xsi:type="dcterms:W3CDTF">2005-03-29T15:57:45Z</dcterms:created>
  <dcterms:modified xsi:type="dcterms:W3CDTF">2015-11-30T17:43:58Z</dcterms:modified>
</cp:coreProperties>
</file>