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4"/>
  </p:sldMasterIdLst>
  <p:notesMasterIdLst>
    <p:notesMasterId r:id="rId27"/>
  </p:notesMasterIdLst>
  <p:sldIdLst>
    <p:sldId id="373" r:id="rId15"/>
    <p:sldId id="374" r:id="rId16"/>
    <p:sldId id="375" r:id="rId17"/>
    <p:sldId id="390" r:id="rId18"/>
    <p:sldId id="377" r:id="rId19"/>
    <p:sldId id="378" r:id="rId20"/>
    <p:sldId id="379" r:id="rId21"/>
    <p:sldId id="382" r:id="rId22"/>
    <p:sldId id="383" r:id="rId23"/>
    <p:sldId id="388" r:id="rId24"/>
    <p:sldId id="389" r:id="rId25"/>
    <p:sldId id="39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>
        <p:scale>
          <a:sx n="66" d="100"/>
          <a:sy n="66" d="100"/>
        </p:scale>
        <p:origin x="2022" y="11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10.xml"/><Relationship Id="rId5" Type="http://schemas.openxmlformats.org/officeDocument/2006/relationships/customXml" Target="../customXml/item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slide" Target="slides/slide5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Master" Target="slideMasters/slideMaster1.xml"/><Relationship Id="rId22" Type="http://schemas.openxmlformats.org/officeDocument/2006/relationships/slide" Target="slides/slide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5092" y="3270739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Environmental Time Functions</a:t>
            </a:r>
            <a:br>
              <a:rPr lang="en-US" altLang="en-US" dirty="0"/>
            </a:br>
            <a:r>
              <a:rPr lang="en-US" altLang="en-US" dirty="0"/>
              <a:t>&amp;</a:t>
            </a:r>
            <a:br>
              <a:rPr lang="en-US" altLang="en-US" dirty="0"/>
            </a:br>
            <a:r>
              <a:rPr lang="en-US" altLang="en-US" dirty="0"/>
              <a:t>Segment Parameters</a:t>
            </a:r>
          </a:p>
        </p:txBody>
      </p:sp>
    </p:spTree>
    <p:extLst>
      <p:ext uri="{BB962C8B-B14F-4D97-AF65-F5344CB8AC3E}">
        <p14:creationId xmlns:p14="http://schemas.microsoft.com/office/powerpoint/2010/main" val="2519174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Kinetic Time Functions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34000" y="1447800"/>
            <a:ext cx="5334000" cy="54102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dirty="0"/>
              <a:t>	Steps to specify time functions:</a:t>
            </a:r>
          </a:p>
          <a:p>
            <a:pPr lvl="2"/>
            <a:r>
              <a:rPr lang="en-US" altLang="en-US" dirty="0"/>
              <a:t>Point and click on “Used” field to select or de-select time functions</a:t>
            </a:r>
          </a:p>
          <a:p>
            <a:pPr lvl="2"/>
            <a:r>
              <a:rPr lang="en-US" altLang="en-US" dirty="0"/>
              <a:t>Highlight Time Function</a:t>
            </a:r>
          </a:p>
          <a:p>
            <a:pPr lvl="2"/>
            <a:r>
              <a:rPr lang="en-US" altLang="en-US" dirty="0"/>
              <a:t>In bottom window, fill in time function values for beginning and ending times</a:t>
            </a:r>
          </a:p>
          <a:p>
            <a:pPr lvl="2"/>
            <a:r>
              <a:rPr lang="en-US" altLang="en-US" dirty="0"/>
              <a:t>As needed, add time rows by pressing “</a:t>
            </a:r>
            <a:r>
              <a:rPr lang="en-US" altLang="en-US" dirty="0">
                <a:solidFill>
                  <a:srgbClr val="FF0000"/>
                </a:solidFill>
              </a:rPr>
              <a:t>+</a:t>
            </a:r>
            <a:r>
              <a:rPr lang="en-US" altLang="en-US" dirty="0"/>
              <a:t> Insert” and edit Date, Time, and Value</a:t>
            </a:r>
          </a:p>
          <a:p>
            <a:pPr lvl="2"/>
            <a:r>
              <a:rPr lang="en-US" altLang="en-US" dirty="0"/>
              <a:t>Continue selecting time functions and entering data</a:t>
            </a:r>
          </a:p>
          <a:p>
            <a:pPr lvl="2"/>
            <a:r>
              <a:rPr lang="en-US" altLang="en-US" dirty="0"/>
              <a:t>Press “</a:t>
            </a:r>
            <a:r>
              <a:rPr lang="en-US" altLang="en-US" sz="1800" dirty="0"/>
              <a:t>OK</a:t>
            </a:r>
            <a:r>
              <a:rPr lang="en-US" altLang="en-US" dirty="0"/>
              <a:t>” and save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585" y="1946598"/>
            <a:ext cx="5362697" cy="314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37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Segment Properties - Parameters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6054" y="4801914"/>
            <a:ext cx="8628185" cy="1768231"/>
          </a:xfrm>
        </p:spPr>
        <p:txBody>
          <a:bodyPr/>
          <a:lstStyle/>
          <a:p>
            <a:r>
              <a:rPr lang="en-US" altLang="en-US" dirty="0"/>
              <a:t>Steps to specify parameters:</a:t>
            </a:r>
          </a:p>
          <a:p>
            <a:pPr lvl="2"/>
            <a:r>
              <a:rPr lang="en-US" altLang="en-US" dirty="0"/>
              <a:t>Press  “Parameters” to enter screen</a:t>
            </a:r>
          </a:p>
          <a:p>
            <a:pPr lvl="2"/>
            <a:r>
              <a:rPr lang="en-US" altLang="en-US" dirty="0"/>
              <a:t>Highlight and edit parameter values for rows</a:t>
            </a:r>
          </a:p>
          <a:p>
            <a:pPr lvl="2"/>
            <a:r>
              <a:rPr lang="en-US" altLang="en-US" dirty="0"/>
              <a:t>Press “</a:t>
            </a:r>
            <a:r>
              <a:rPr lang="en-US" altLang="en-US" sz="1800" dirty="0"/>
              <a:t>OK</a:t>
            </a:r>
            <a:r>
              <a:rPr lang="en-US" altLang="en-US" dirty="0"/>
              <a:t>” and save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0808" y="1422056"/>
            <a:ext cx="6058876" cy="337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225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64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Environmental Time Functions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981200"/>
            <a:ext cx="8382000" cy="3733800"/>
          </a:xfrm>
        </p:spPr>
        <p:txBody>
          <a:bodyPr/>
          <a:lstStyle/>
          <a:p>
            <a:r>
              <a:rPr lang="en-US" altLang="en-US" dirty="0"/>
              <a:t>Varies Conditions over Simulation Period</a:t>
            </a:r>
          </a:p>
          <a:p>
            <a:r>
              <a:rPr lang="en-US" altLang="en-US" dirty="0"/>
              <a:t>Environmental properties with multiple time functions:</a:t>
            </a:r>
          </a:p>
          <a:p>
            <a:pPr lvl="1"/>
            <a:r>
              <a:rPr lang="en-US" altLang="en-US" dirty="0"/>
              <a:t>Meteorological Conditions</a:t>
            </a:r>
          </a:p>
          <a:p>
            <a:pPr lvl="1"/>
            <a:r>
              <a:rPr lang="en-US" altLang="en-US" dirty="0"/>
              <a:t>Atmospheric Deposition</a:t>
            </a:r>
          </a:p>
          <a:p>
            <a:pPr lvl="1"/>
            <a:endParaRPr lang="en-US" altLang="en-US" dirty="0"/>
          </a:p>
          <a:p>
            <a:pPr lvl="1"/>
            <a:r>
              <a:rPr lang="en-US" altLang="en-US" dirty="0"/>
              <a:t>Water velocity</a:t>
            </a:r>
          </a:p>
          <a:p>
            <a:pPr lvl="1"/>
            <a:r>
              <a:rPr lang="en-US" altLang="en-US" dirty="0"/>
              <a:t>Light extinction</a:t>
            </a:r>
          </a:p>
          <a:p>
            <a:r>
              <a:rPr lang="en-US" altLang="en-US" dirty="0"/>
              <a:t>Time Functions can have their own intervals</a:t>
            </a:r>
          </a:p>
        </p:txBody>
      </p:sp>
    </p:spTree>
    <p:extLst>
      <p:ext uri="{BB962C8B-B14F-4D97-AF65-F5344CB8AC3E}">
        <p14:creationId xmlns:p14="http://schemas.microsoft.com/office/powerpoint/2010/main" val="4123506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Segment Parameters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8229600" cy="3352800"/>
          </a:xfrm>
        </p:spPr>
        <p:txBody>
          <a:bodyPr/>
          <a:lstStyle/>
          <a:p>
            <a:r>
              <a:rPr lang="en-US" altLang="en-US"/>
              <a:t>Varies Environmental Conditions Spatially</a:t>
            </a:r>
          </a:p>
          <a:p>
            <a:r>
              <a:rPr lang="en-US" altLang="en-US"/>
              <a:t>Scales Environmental Conditions for Individual Segments.</a:t>
            </a:r>
          </a:p>
        </p:txBody>
      </p:sp>
    </p:spTree>
    <p:extLst>
      <p:ext uri="{BB962C8B-B14F-4D97-AF65-F5344CB8AC3E}">
        <p14:creationId xmlns:p14="http://schemas.microsoft.com/office/powerpoint/2010/main" val="580971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Segment Parameters &amp; Time Functions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58" y="2208179"/>
            <a:ext cx="6222936" cy="3314264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412" y="2269974"/>
            <a:ext cx="6302250" cy="4508969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901004" y="2809875"/>
            <a:ext cx="4099871" cy="1065111"/>
            <a:chOff x="2901004" y="2809875"/>
            <a:chExt cx="4099871" cy="1065111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2901004" y="3062287"/>
              <a:ext cx="3887146" cy="812699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Left Brace 15"/>
            <p:cNvSpPr/>
            <p:nvPr/>
          </p:nvSpPr>
          <p:spPr>
            <a:xfrm>
              <a:off x="6905625" y="2809875"/>
              <a:ext cx="95250" cy="504825"/>
            </a:xfrm>
            <a:prstGeom prst="leftBrac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828800" y="1795665"/>
            <a:ext cx="2729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Segment Parameter Screen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80400" y="1810121"/>
            <a:ext cx="2209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Function Screen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947160" y="2809876"/>
            <a:ext cx="3284220" cy="1187030"/>
            <a:chOff x="3947160" y="2809876"/>
            <a:chExt cx="3284220" cy="1187030"/>
          </a:xfrm>
        </p:grpSpPr>
        <p:sp>
          <p:nvSpPr>
            <p:cNvPr id="21" name="Oval 20"/>
            <p:cNvSpPr/>
            <p:nvPr/>
          </p:nvSpPr>
          <p:spPr>
            <a:xfrm>
              <a:off x="3947160" y="3753066"/>
              <a:ext cx="388620" cy="243840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4335780" y="2809876"/>
              <a:ext cx="2895600" cy="1000124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93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347012" y="3283644"/>
            <a:ext cx="1160289" cy="1052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347012" y="1567543"/>
            <a:ext cx="1160289" cy="1052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477000" y="1828800"/>
            <a:ext cx="869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1"/>
                </a:solidFill>
                <a:latin typeface="Times New Roman" panose="02020603050405020304" pitchFamily="18" charset="0"/>
              </a:rPr>
              <a:t>Seg 1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400800" y="3581400"/>
            <a:ext cx="869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1"/>
                </a:solidFill>
                <a:latin typeface="Times New Roman" panose="02020603050405020304" pitchFamily="18" charset="0"/>
              </a:rPr>
              <a:t>Seg 2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7848601" y="1828801"/>
            <a:ext cx="23137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200" dirty="0">
                <a:solidFill>
                  <a:srgbClr val="FFFF00"/>
                </a:solidFill>
                <a:latin typeface="Times New Roman" panose="02020603050405020304" pitchFamily="18" charset="0"/>
              </a:rPr>
              <a:t>Temperature Function 1</a:t>
            </a:r>
          </a:p>
          <a:p>
            <a:pPr eaLnBrk="0" hangingPunct="0"/>
            <a:r>
              <a:rPr lang="en-US" altLang="en-US" sz="1200" dirty="0">
                <a:solidFill>
                  <a:srgbClr val="FFFF00"/>
                </a:solidFill>
                <a:latin typeface="Times New Roman" panose="02020603050405020304" pitchFamily="18" charset="0"/>
              </a:rPr>
              <a:t>Temperature Scale 1</a:t>
            </a:r>
          </a:p>
          <a:p>
            <a:pPr eaLnBrk="0" hangingPunct="0"/>
            <a:r>
              <a:rPr lang="en-US" altLang="en-US" sz="1200" dirty="0">
                <a:solidFill>
                  <a:srgbClr val="FFFF00"/>
                </a:solidFill>
                <a:latin typeface="Times New Roman" panose="02020603050405020304" pitchFamily="18" charset="0"/>
              </a:rPr>
              <a:t>Temperature Time Series used is 1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848601" y="3429001"/>
            <a:ext cx="23137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200" dirty="0">
                <a:solidFill>
                  <a:srgbClr val="FFFF00"/>
                </a:solidFill>
                <a:latin typeface="Times New Roman" panose="02020603050405020304" pitchFamily="18" charset="0"/>
              </a:rPr>
              <a:t>Temperature Function 2</a:t>
            </a:r>
          </a:p>
          <a:p>
            <a:pPr eaLnBrk="0" hangingPunct="0"/>
            <a:r>
              <a:rPr lang="en-US" altLang="en-US" sz="1200" dirty="0">
                <a:solidFill>
                  <a:srgbClr val="FFFF00"/>
                </a:solidFill>
                <a:latin typeface="Times New Roman" panose="02020603050405020304" pitchFamily="18" charset="0"/>
              </a:rPr>
              <a:t>Temperature Scale 1</a:t>
            </a:r>
          </a:p>
          <a:p>
            <a:pPr eaLnBrk="0" hangingPunct="0"/>
            <a:r>
              <a:rPr lang="en-US" altLang="en-US" sz="1200" dirty="0">
                <a:solidFill>
                  <a:srgbClr val="FFFF00"/>
                </a:solidFill>
                <a:latin typeface="Times New Roman" panose="02020603050405020304" pitchFamily="18" charset="0"/>
              </a:rPr>
              <a:t>Temperature Time Series used is 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95" y="288607"/>
            <a:ext cx="10058400" cy="565669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101883" y="1348740"/>
            <a:ext cx="22860" cy="362712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244676" y="1348740"/>
            <a:ext cx="22860" cy="362712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393429" y="1348740"/>
            <a:ext cx="22860" cy="362712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519322" y="1348740"/>
            <a:ext cx="22860" cy="362712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33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199" y="69850"/>
            <a:ext cx="10515600" cy="1325563"/>
          </a:xfrm>
        </p:spPr>
        <p:txBody>
          <a:bodyPr/>
          <a:lstStyle/>
          <a:p>
            <a:r>
              <a:rPr lang="en-US" altLang="en-US" dirty="0"/>
              <a:t>Eutrophication Time Functions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8347" y="1282699"/>
            <a:ext cx="4095305" cy="537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816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7854" y="490310"/>
            <a:ext cx="9151745" cy="579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2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6240" y="-81055"/>
            <a:ext cx="9161131" cy="1325563"/>
          </a:xfrm>
        </p:spPr>
        <p:txBody>
          <a:bodyPr/>
          <a:lstStyle/>
          <a:p>
            <a:r>
              <a:rPr lang="en-US" altLang="en-US" dirty="0"/>
              <a:t>Toxics Time Functions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696" y="963656"/>
            <a:ext cx="5188547" cy="568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27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681" y="226271"/>
            <a:ext cx="9758647" cy="634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894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1E6BD8F0-5D1C-482A-AD78-962324EECC4D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4D99C880-8B29-425C-A29B-55B0E7FA8B92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19FEE94A-04CA-4C41-8C98-646AE4186297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623AF189-2D16-47C4-85CB-09ECD8AE6CF0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617BCE33-E6DC-421A-8649-6ADEF7E19736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D37AD555-1912-4984-9335-3E72E0BA4902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D03C2F3E-9659-44F9-A4C0-4A84D2DBCDCD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54503FB9-040B-47F9-8819-53B341869AD0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8672D1C4-BE97-407A-8811-C4ECC581F645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17EA53A2-C3A8-4995-AC5B-6F7E720F6ECF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5EAB0BCE-F345-470D-B9C0-17ADA9748FC8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D2D5D5CD-8181-44CD-8C46-D7FF3DAD5C8C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5963FF21-BEDD-4EBE-9EE4-B9BC04219F27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124</Words>
  <Application>Microsoft Office PowerPoint</Application>
  <PresentationFormat>Widescreen</PresentationFormat>
  <Paragraphs>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Environmental Time Functions &amp; Segment Parameters</vt:lpstr>
      <vt:lpstr>Environmental Time Functions</vt:lpstr>
      <vt:lpstr>Segment Parameters</vt:lpstr>
      <vt:lpstr>Segment Parameters &amp; Time Functions</vt:lpstr>
      <vt:lpstr>PowerPoint Presentation</vt:lpstr>
      <vt:lpstr>Eutrophication Time Functions</vt:lpstr>
      <vt:lpstr>PowerPoint Presentation</vt:lpstr>
      <vt:lpstr>Toxics Time Functions</vt:lpstr>
      <vt:lpstr>PowerPoint Presentation</vt:lpstr>
      <vt:lpstr>Kinetic Time Functions</vt:lpstr>
      <vt:lpstr>Segment Properties - Parameters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Wool, Tim</cp:lastModifiedBy>
  <cp:revision>27</cp:revision>
  <dcterms:created xsi:type="dcterms:W3CDTF">2016-07-21T12:20:51Z</dcterms:created>
  <dcterms:modified xsi:type="dcterms:W3CDTF">2017-09-20T15:19:04Z</dcterms:modified>
</cp:coreProperties>
</file>